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p:sldMasterIdLst>
    <p:sldMasterId id="2147483648" r:id="rId1"/>
  </p:sldMasterIdLst>
  <p:notesMasterIdLst>
    <p:notesMasterId r:id="rId17"/>
  </p:notesMasterIdLst>
  <p:sldIdLst>
    <p:sldId id="359" r:id="rId2"/>
    <p:sldId id="445" r:id="rId3"/>
    <p:sldId id="434" r:id="rId4"/>
    <p:sldId id="446" r:id="rId5"/>
    <p:sldId id="395" r:id="rId6"/>
    <p:sldId id="447" r:id="rId7"/>
    <p:sldId id="435" r:id="rId8"/>
    <p:sldId id="400" r:id="rId9"/>
    <p:sldId id="448" r:id="rId10"/>
    <p:sldId id="436" r:id="rId11"/>
    <p:sldId id="444" r:id="rId12"/>
    <p:sldId id="449" r:id="rId13"/>
    <p:sldId id="450" r:id="rId14"/>
    <p:sldId id="394" r:id="rId15"/>
    <p:sldId id="442" r:id="rId16"/>
  </p:sldIdLst>
  <p:sldSz cx="9144000" cy="5143500" type="screen16x9"/>
  <p:notesSz cx="6858000" cy="9144000"/>
  <p:custDataLst>
    <p:tags r:id="rId1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3E8B"/>
    <a:srgbClr val="13537B"/>
    <a:srgbClr val="FC611F"/>
    <a:srgbClr val="079ABD"/>
    <a:srgbClr val="820C0C"/>
    <a:srgbClr val="1CBED4"/>
    <a:srgbClr val="08BDE8"/>
    <a:srgbClr val="0055A2"/>
    <a:srgbClr val="81B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140" autoAdjust="0"/>
  </p:normalViewPr>
  <p:slideViewPr>
    <p:cSldViewPr>
      <p:cViewPr varScale="1">
        <p:scale>
          <a:sx n="150" d="100"/>
          <a:sy n="150" d="100"/>
        </p:scale>
        <p:origin x="45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ea typeface="+mn-ea"/>
              </a:defRPr>
            </a:lvl1pPr>
          </a:lstStyle>
          <a:p>
            <a:pPr>
              <a:defRPr/>
            </a:pPr>
            <a:fld id="{4EBA968C-1FB9-4A62-BAF9-11D22844E467}" type="datetimeFigureOut">
              <a:rPr lang="zh-CN" altLang="en-US"/>
              <a:t>2024/4/25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ea typeface="+mn-ea"/>
              </a:defRPr>
            </a:lvl1pPr>
          </a:lstStyle>
          <a:p>
            <a:pPr>
              <a:defRPr/>
            </a:pPr>
            <a:fld id="{CDE9484A-3B2F-40DC-9E2A-E8A96F285747}" type="slidenum">
              <a:rPr lang="zh-CN" altLang="en-US"/>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81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81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840C8632-1312-41C0-BD1E-2858E3EE8F38}" type="slidenum">
              <a:rPr lang="zh-CN" altLang="en-US"/>
              <a:t>2</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126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126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521DC4-36EB-479B-B6EB-179ABAA933E2}" type="slidenum">
              <a:rPr lang="zh-CN" altLang="en-US"/>
              <a:t>6</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433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434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386DED35-133F-48BB-83D5-5221C0A3AB70}" type="slidenum">
              <a:rPr lang="zh-CN" altLang="en-US"/>
              <a:t>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04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AB3CA0B-8F71-4A0B-87C1-1D4FC720667A}" type="slidenum">
              <a:rPr lang="zh-CN" altLang="en-US"/>
              <a:t>10</a:t>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04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AB3CA0B-8F71-4A0B-87C1-1D4FC720667A}" type="slidenum">
              <a:rPr lang="zh-CN" altLang="en-US"/>
              <a:t>11</a:t>
            </a:fld>
            <a:endParaRPr lang="en-US" altLang="zh-CN"/>
          </a:p>
        </p:txBody>
      </p:sp>
    </p:spTree>
    <p:extLst>
      <p:ext uri="{BB962C8B-B14F-4D97-AF65-F5344CB8AC3E}">
        <p14:creationId xmlns:p14="http://schemas.microsoft.com/office/powerpoint/2010/main" val="2138533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048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048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AB3CA0B-8F71-4A0B-87C1-1D4FC720667A}" type="slidenum">
              <a:rPr lang="zh-CN" altLang="en-US"/>
              <a:t>12</a:t>
            </a:fld>
            <a:endParaRPr lang="en-US" altLang="zh-CN"/>
          </a:p>
        </p:txBody>
      </p:sp>
    </p:spTree>
    <p:extLst>
      <p:ext uri="{BB962C8B-B14F-4D97-AF65-F5344CB8AC3E}">
        <p14:creationId xmlns:p14="http://schemas.microsoft.com/office/powerpoint/2010/main" val="1164017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638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1638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E13D2CB-CF4E-41B1-9012-AC1FE59C5C3B}" type="slidenum">
              <a:rPr lang="zh-CN" altLang="en-US"/>
              <a:t>13</a:t>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253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2253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B33843B-F90B-4BA8-9120-502A7DB42ECE}" type="slidenum">
              <a:rPr lang="zh-CN" altLang="en-US"/>
              <a:t>14</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a:t>单击此处编辑母版标题样式</a:t>
            </a:r>
          </a:p>
        </p:txBody>
      </p:sp>
      <p:sp>
        <p:nvSpPr>
          <p:cNvPr id="3" name="副标题 2"/>
          <p:cNvSpPr>
            <a:spLocks noGrp="1"/>
          </p:cNvSpPr>
          <p:nvPr>
            <p:ph type="subTitle" idx="1" hasCustomPrompt="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单击以编辑母版副标题样式</a:t>
            </a:r>
          </a:p>
        </p:txBody>
      </p:sp>
      <p:sp>
        <p:nvSpPr>
          <p:cNvPr id="4" name="日期占位符 3"/>
          <p:cNvSpPr>
            <a:spLocks noGrp="1"/>
          </p:cNvSpPr>
          <p:nvPr>
            <p:ph type="dt" sz="half" idx="10"/>
          </p:nvPr>
        </p:nvSpPr>
        <p:spPr/>
        <p:txBody>
          <a:bodyPr/>
          <a:lstStyle>
            <a:lvl1pPr>
              <a:defRPr/>
            </a:lvl1pPr>
          </a:lstStyle>
          <a:p>
            <a:pPr>
              <a:defRPr/>
            </a:pPr>
            <a:fld id="{1A121EEF-2C44-441C-B4E8-4FFA7809DA84}" type="datetimeFigureOut">
              <a:rPr lang="zh-CN" altLang="en-US"/>
              <a:t>2024/4/25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1F6138-DA8E-4D49-A9A5-8339DCC826B8}" type="slidenum">
              <a:rPr lang="zh-CN" altLang="en-US"/>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997867E3-DA6A-4332-8B84-EA17E6396384}" type="datetimeFigureOut">
              <a:rPr lang="zh-CN" altLang="en-US"/>
              <a:t>2024/4/25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E8A0AAF-3A2B-44BA-9896-C2CD5E7AB9EE}" type="slidenum">
              <a:rPr lang="zh-CN" altLang="en-US"/>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457200" y="205979"/>
            <a:ext cx="6019800" cy="438864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D6359DD5-6CCF-4DA6-BC90-2EED503187D9}" type="datetimeFigureOut">
              <a:rPr lang="zh-CN" altLang="en-US"/>
              <a:t>2024/4/25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F96E4D-AF0D-4E34-A0EA-00B7923058B4}" type="slidenum">
              <a:rPr lang="zh-CN" altLang="en-US"/>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两栏内容">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lvl1pPr>
              <a:defRPr/>
            </a:lvl1pPr>
          </a:lstStyle>
          <a:p>
            <a:pPr>
              <a:defRPr/>
            </a:pPr>
            <a:fld id="{658D25A6-0916-4681-AB50-B58B7BC0A5BB}" type="datetimeFigureOut">
              <a:rPr lang="zh-CN" altLang="en-US"/>
              <a:t>2024/4/25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09F1686-C945-462D-BD53-73F6CF008C2E}" type="slidenum">
              <a:rPr lang="zh-CN" altLang="en-US"/>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hasCustomPrompt="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lvl1pPr>
              <a:defRPr/>
            </a:lvl1pPr>
          </a:lstStyle>
          <a:p>
            <a:pPr>
              <a:defRPr/>
            </a:pPr>
            <a:fld id="{2DA42336-A872-4096-B508-9127C05CBB37}" type="datetimeFigureOut">
              <a:rPr lang="zh-CN" altLang="en-US"/>
              <a:t>2024/4/25</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D8F01FA-B38D-4115-9556-408B0DCE9EF1}" type="slidenum">
              <a:rPr lang="zh-CN" altLang="en-US"/>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3"/>
          <p:cNvSpPr>
            <a:spLocks noGrp="1"/>
          </p:cNvSpPr>
          <p:nvPr>
            <p:ph type="dt" sz="half" idx="10"/>
          </p:nvPr>
        </p:nvSpPr>
        <p:spPr/>
        <p:txBody>
          <a:bodyPr/>
          <a:lstStyle>
            <a:lvl1pPr>
              <a:defRPr/>
            </a:lvl1pPr>
          </a:lstStyle>
          <a:p>
            <a:pPr>
              <a:defRPr/>
            </a:pPr>
            <a:fld id="{AA07DC0B-909E-4B71-8834-77B45D372CED}" type="datetimeFigureOut">
              <a:rPr lang="zh-CN" altLang="en-US"/>
              <a:t>2024/4/25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C5384A4E-C658-4114-A752-E83F92D9B147}" type="slidenum">
              <a:rPr lang="zh-CN" altLang="en-US"/>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hasCustomPrompt="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3"/>
          <p:cNvSpPr>
            <a:spLocks noGrp="1"/>
          </p:cNvSpPr>
          <p:nvPr>
            <p:ph type="dt" sz="half" idx="10"/>
          </p:nvPr>
        </p:nvSpPr>
        <p:spPr/>
        <p:txBody>
          <a:bodyPr/>
          <a:lstStyle>
            <a:lvl1pPr>
              <a:defRPr/>
            </a:lvl1pPr>
          </a:lstStyle>
          <a:p>
            <a:pPr>
              <a:defRPr/>
            </a:pPr>
            <a:fld id="{C3E6CD91-DC1D-4A0A-B186-C4EE52FC6F20}" type="datetimeFigureOut">
              <a:rPr lang="zh-CN" altLang="en-US"/>
              <a:t>2024/4/25</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137C3DBB-A877-43FB-9E0B-8F652804120E}" type="slidenum">
              <a:rPr lang="zh-CN" altLang="en-US"/>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3"/>
          <p:cNvSpPr>
            <a:spLocks noGrp="1"/>
          </p:cNvSpPr>
          <p:nvPr>
            <p:ph type="dt" sz="half" idx="10"/>
          </p:nvPr>
        </p:nvSpPr>
        <p:spPr/>
        <p:txBody>
          <a:bodyPr/>
          <a:lstStyle>
            <a:lvl1pPr>
              <a:defRPr/>
            </a:lvl1pPr>
          </a:lstStyle>
          <a:p>
            <a:pPr>
              <a:defRPr/>
            </a:pPr>
            <a:fld id="{40107CCA-4E61-421E-9FD5-45ECC021F212}" type="datetimeFigureOut">
              <a:rPr lang="zh-CN" altLang="en-US"/>
              <a:t>2024/4/25</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311F5037-A295-4B0B-BD70-5A956FB25D5F}" type="slidenum">
              <a:rPr lang="zh-CN" altLang="en-US"/>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C84D4904-8B30-4E53-B774-ACB4921CBBB7}" type="datetimeFigureOut">
              <a:rPr lang="zh-CN" altLang="en-US"/>
              <a:t>2024/4/25</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99CABD4B-341B-4749-A9A7-D7C395010B45}" type="slidenum">
              <a:rPr lang="zh-CN" altLang="en-US"/>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hasCustomPrompt="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日期占位符 3"/>
          <p:cNvSpPr>
            <a:spLocks noGrp="1"/>
          </p:cNvSpPr>
          <p:nvPr>
            <p:ph type="dt" sz="half" idx="10"/>
          </p:nvPr>
        </p:nvSpPr>
        <p:spPr/>
        <p:txBody>
          <a:bodyPr/>
          <a:lstStyle>
            <a:lvl1pPr>
              <a:defRPr/>
            </a:lvl1pPr>
          </a:lstStyle>
          <a:p>
            <a:pPr>
              <a:defRPr/>
            </a:pPr>
            <a:fld id="{AE70DC4A-BABA-401F-8AF4-6612489A2C30}" type="datetimeFigureOut">
              <a:rPr lang="zh-CN" altLang="en-US"/>
              <a:t>2024/4/25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A41C7CD1-83EB-4972-AA4A-3AD4AC0F7CA9}" type="slidenum">
              <a:rPr lang="zh-CN" altLang="en-US"/>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hasCustomPrompt="1"/>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编辑母版文本样式</a:t>
            </a:r>
          </a:p>
        </p:txBody>
      </p:sp>
      <p:sp>
        <p:nvSpPr>
          <p:cNvPr id="5" name="日期占位符 3"/>
          <p:cNvSpPr>
            <a:spLocks noGrp="1"/>
          </p:cNvSpPr>
          <p:nvPr>
            <p:ph type="dt" sz="half" idx="10"/>
          </p:nvPr>
        </p:nvSpPr>
        <p:spPr/>
        <p:txBody>
          <a:bodyPr/>
          <a:lstStyle>
            <a:lvl1pPr>
              <a:defRPr/>
            </a:lvl1pPr>
          </a:lstStyle>
          <a:p>
            <a:pPr>
              <a:defRPr/>
            </a:pPr>
            <a:fld id="{F92AB800-0EAD-4B28-BAE1-B97B0AB165A9}" type="datetimeFigureOut">
              <a:rPr lang="zh-CN" altLang="en-US"/>
              <a:t>2024/4/25</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F179E76-DB39-4D60-8993-A5669CAD4ABB}" type="slidenum">
              <a:rPr lang="zh-CN" altLang="en-US"/>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a:t>单击此处编辑母版标题样式</a:t>
            </a:r>
          </a:p>
        </p:txBody>
      </p:sp>
      <p:sp>
        <p:nvSpPr>
          <p:cNvPr id="1027" name="文本占位符 2"/>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schemeClr val="tx1">
                    <a:tint val="75000"/>
                  </a:schemeClr>
                </a:solidFill>
                <a:latin typeface="+mn-lt"/>
                <a:ea typeface="+mn-ea"/>
              </a:defRPr>
            </a:lvl1pPr>
          </a:lstStyle>
          <a:p>
            <a:pPr>
              <a:defRPr/>
            </a:pPr>
            <a:fld id="{3DADBFC7-AC4B-4E2B-A3F2-6822A3A032EF}" type="datetimeFigureOut">
              <a:rPr lang="zh-CN" altLang="en-US"/>
              <a:t>2024/4/25</a:t>
            </a:fld>
            <a:endParaRPr lang="zh-CN" altLang="en-US"/>
          </a:p>
        </p:txBody>
      </p:sp>
      <p:sp>
        <p:nvSpPr>
          <p:cNvPr id="5" name="页脚占位符 4"/>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4767263"/>
            <a:ext cx="2133600" cy="274637"/>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schemeClr val="tx1">
                    <a:tint val="75000"/>
                  </a:schemeClr>
                </a:solidFill>
                <a:latin typeface="+mn-lt"/>
                <a:ea typeface="+mn-ea"/>
              </a:defRPr>
            </a:lvl1pPr>
          </a:lstStyle>
          <a:p>
            <a:pPr>
              <a:defRPr/>
            </a:pPr>
            <a:fld id="{A5C5CD9B-85A4-4B78-A742-B8E9D7E901F5}" type="slidenum">
              <a:rPr lang="zh-CN" altLang="en-US"/>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图片 1" descr="校名+校徽"/>
          <p:cNvPicPr>
            <a:picLocks noChangeAspect="1"/>
          </p:cNvPicPr>
          <p:nvPr/>
        </p:nvPicPr>
        <p:blipFill>
          <a:blip r:embed="rId3"/>
          <a:stretch>
            <a:fillRect/>
          </a:stretch>
        </p:blipFill>
        <p:spPr>
          <a:xfrm>
            <a:off x="3491865" y="664210"/>
            <a:ext cx="1675765" cy="349250"/>
          </a:xfrm>
          <a:prstGeom prst="rect">
            <a:avLst/>
          </a:prstGeom>
        </p:spPr>
      </p:pic>
      <p:sp>
        <p:nvSpPr>
          <p:cNvPr id="11" name="文本框 6"/>
          <p:cNvSpPr txBox="1">
            <a:spLocks noChangeArrowheads="1"/>
          </p:cNvSpPr>
          <p:nvPr/>
        </p:nvSpPr>
        <p:spPr bwMode="auto">
          <a:xfrm>
            <a:off x="3239294" y="3303066"/>
            <a:ext cx="2736850" cy="787523"/>
          </a:xfrm>
          <a:prstGeom prst="rect">
            <a:avLst/>
          </a:prstGeom>
          <a:noFill/>
          <a:ln w="6350">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auto" hangingPunct="1">
              <a:lnSpc>
                <a:spcPct val="150000"/>
              </a:lnSpc>
              <a:spcBef>
                <a:spcPts val="0"/>
              </a:spcBef>
              <a:spcAft>
                <a:spcPts val="0"/>
              </a:spcAft>
              <a:buFont typeface="Arial" panose="020B0604020202020204" pitchFamily="34" charset="0"/>
              <a:buNone/>
              <a:defRPr/>
            </a:pPr>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汇报人： ****</a:t>
            </a:r>
            <a:endParaRPr lang="en-US" altLang="zh-CN" sz="1600" dirty="0">
              <a:solidFill>
                <a:schemeClr val="tx1">
                  <a:lumMod val="95000"/>
                  <a:lumOff val="5000"/>
                </a:schemeClr>
              </a:solidFill>
              <a:latin typeface="微软雅黑" panose="020B0503020204020204" pitchFamily="34" charset="-122"/>
              <a:ea typeface="微软雅黑" panose="020B0503020204020204" pitchFamily="34" charset="-122"/>
            </a:endParaRPr>
          </a:p>
          <a:p>
            <a:pPr eaLnBrk="1" fontAlgn="auto" hangingPunct="1">
              <a:lnSpc>
                <a:spcPct val="150000"/>
              </a:lnSpc>
              <a:spcBef>
                <a:spcPts val="0"/>
              </a:spcBef>
              <a:spcAft>
                <a:spcPts val="0"/>
              </a:spcAft>
              <a:buFont typeface="Arial" panose="020B0604020202020204" pitchFamily="34" charset="0"/>
              <a:buNone/>
              <a:defRPr/>
            </a:pPr>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指导教师：</a:t>
            </a:r>
            <a:endParaRPr lang="en-US" altLang="zh-CN"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747713" y="3219450"/>
            <a:ext cx="7731125" cy="0"/>
          </a:xfrm>
          <a:prstGeom prst="line">
            <a:avLst/>
          </a:prstGeom>
          <a:ln w="3175">
            <a:prstDash val="dash"/>
          </a:ln>
        </p:spPr>
        <p:style>
          <a:lnRef idx="1">
            <a:schemeClr val="accent1"/>
          </a:lnRef>
          <a:fillRef idx="0">
            <a:schemeClr val="accent1"/>
          </a:fillRef>
          <a:effectRef idx="0">
            <a:schemeClr val="accent1"/>
          </a:effectRef>
          <a:fontRef idx="minor">
            <a:schemeClr val="tx1"/>
          </a:fontRef>
        </p:style>
      </p:cxnSp>
      <p:sp>
        <p:nvSpPr>
          <p:cNvPr id="6" name="文本框 6"/>
          <p:cNvSpPr txBox="1">
            <a:spLocks noChangeArrowheads="1"/>
          </p:cNvSpPr>
          <p:nvPr/>
        </p:nvSpPr>
        <p:spPr bwMode="auto">
          <a:xfrm>
            <a:off x="3347864" y="4225290"/>
            <a:ext cx="2736850" cy="508000"/>
          </a:xfrm>
          <a:prstGeom prst="rect">
            <a:avLst/>
          </a:prstGeom>
          <a:noFill/>
          <a:ln w="6350">
            <a:noFill/>
          </a:ln>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fontAlgn="auto" hangingPunct="1">
              <a:lnSpc>
                <a:spcPct val="150000"/>
              </a:lnSpc>
              <a:spcBef>
                <a:spcPts val="0"/>
              </a:spcBef>
              <a:spcAft>
                <a:spcPts val="0"/>
              </a:spcAft>
              <a:buFont typeface="Arial" panose="020B0604020202020204" pitchFamily="34" charset="0"/>
              <a:buNone/>
              <a:defRPr/>
            </a:pPr>
            <a:r>
              <a:rPr lang="en-US" altLang="zh-CN"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20**.</a:t>
            </a:r>
            <a:r>
              <a:rPr lang="zh-CN" altLang="en-US"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en-US" altLang="zh-CN"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a:t>
            </a:r>
            <a:r>
              <a:rPr lang="zh-CN" altLang="en-US"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rPr>
              <a:t>**</a:t>
            </a:r>
            <a:endParaRPr lang="en-US" altLang="zh-CN" b="1" dirty="0">
              <a:solidFill>
                <a:schemeClr val="tx1">
                  <a:lumMod val="95000"/>
                  <a:lumOff val="5000"/>
                </a:schemeClr>
              </a:solidFill>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5125" name="TextBox 2"/>
          <p:cNvSpPr txBox="1">
            <a:spLocks noChangeArrowheads="1"/>
          </p:cNvSpPr>
          <p:nvPr/>
        </p:nvSpPr>
        <p:spPr bwMode="auto">
          <a:xfrm>
            <a:off x="2843213" y="2058988"/>
            <a:ext cx="3529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zh-CN" altLang="en-US" sz="3200" b="1" dirty="0">
              <a:latin typeface="微软雅黑" panose="020B0503020204020204" pitchFamily="34" charset="-122"/>
              <a:ea typeface="微软雅黑" panose="020B0503020204020204" pitchFamily="34" charset="-122"/>
            </a:endParaRPr>
          </a:p>
        </p:txBody>
      </p:sp>
      <p:sp>
        <p:nvSpPr>
          <p:cNvPr id="7" name="TextBox 2">
            <a:extLst>
              <a:ext uri="{FF2B5EF4-FFF2-40B4-BE49-F238E27FC236}">
                <a16:creationId xmlns:a16="http://schemas.microsoft.com/office/drawing/2014/main" id="{461EA32A-DAE3-4D01-911C-41D19D8AB5B0}"/>
              </a:ext>
            </a:extLst>
          </p:cNvPr>
          <p:cNvSpPr txBox="1"/>
          <p:nvPr/>
        </p:nvSpPr>
        <p:spPr>
          <a:xfrm>
            <a:off x="1979712" y="1136016"/>
            <a:ext cx="5544616" cy="369332"/>
          </a:xfrm>
          <a:prstGeom prst="rect">
            <a:avLst/>
          </a:prstGeom>
          <a:noFill/>
        </p:spPr>
        <p:txBody>
          <a:bodyPr wrap="square" rtlCol="0">
            <a:spAutoFit/>
          </a:bodyPr>
          <a:lstStyle/>
          <a:p>
            <a:r>
              <a:rPr lang="zh-CN" altLang="en-US" b="1" dirty="0">
                <a:solidFill>
                  <a:srgbClr val="263E8B"/>
                </a:solidFill>
                <a:latin typeface="隶书" panose="02010509060101010101" pitchFamily="49" charset="-122"/>
                <a:ea typeface="隶书" panose="02010509060101010101" pitchFamily="49" charset="-122"/>
                <a:cs typeface="隶书" panose="02010509060101010101" charset="-122"/>
              </a:rPr>
              <a:t>马克思主义学院20</a:t>
            </a:r>
            <a:r>
              <a:rPr lang="en-US" altLang="zh-CN" b="1" dirty="0">
                <a:solidFill>
                  <a:srgbClr val="263E8B"/>
                </a:solidFill>
                <a:latin typeface="隶书" panose="02010509060101010101" pitchFamily="49" charset="-122"/>
                <a:ea typeface="隶书" panose="02010509060101010101" pitchFamily="49" charset="-122"/>
                <a:cs typeface="隶书" panose="02010509060101010101" charset="-122"/>
              </a:rPr>
              <a:t>2X</a:t>
            </a:r>
            <a:r>
              <a:rPr lang="zh-CN" altLang="en-US" b="1" dirty="0">
                <a:solidFill>
                  <a:srgbClr val="263E8B"/>
                </a:solidFill>
                <a:latin typeface="隶书" panose="02010509060101010101" pitchFamily="49" charset="-122"/>
                <a:ea typeface="隶书" panose="02010509060101010101" pitchFamily="49" charset="-122"/>
                <a:cs typeface="隶书" panose="02010509060101010101" charset="-122"/>
              </a:rPr>
              <a:t>级硕士研究生学位论文中期考核</a:t>
            </a:r>
          </a:p>
        </p:txBody>
      </p:sp>
      <p:sp>
        <p:nvSpPr>
          <p:cNvPr id="8" name="TextBox 2">
            <a:extLst>
              <a:ext uri="{FF2B5EF4-FFF2-40B4-BE49-F238E27FC236}">
                <a16:creationId xmlns:a16="http://schemas.microsoft.com/office/drawing/2014/main" id="{4B926098-CC5D-4F5B-9E15-04AE842950E8}"/>
              </a:ext>
            </a:extLst>
          </p:cNvPr>
          <p:cNvSpPr txBox="1"/>
          <p:nvPr/>
        </p:nvSpPr>
        <p:spPr>
          <a:xfrm>
            <a:off x="1166971" y="2213611"/>
            <a:ext cx="6881495" cy="523220"/>
          </a:xfrm>
          <a:prstGeom prst="rect">
            <a:avLst/>
          </a:prstGeom>
          <a:noFill/>
        </p:spPr>
        <p:txBody>
          <a:bodyPr wrap="square" rtlCol="0">
            <a:spAutoFit/>
          </a:bodyPr>
          <a:lstStyle/>
          <a:p>
            <a:r>
              <a:rPr lang="zh-CN" altLang="en-US" sz="2800" b="1" dirty="0">
                <a:solidFill>
                  <a:schemeClr val="tx1">
                    <a:lumMod val="95000"/>
                    <a:lumOff val="5000"/>
                  </a:schemeClr>
                </a:solidFill>
                <a:latin typeface="微软雅黑" panose="020B0503020204020204" pitchFamily="34" charset="-122"/>
                <a:ea typeface="微软雅黑" panose="020B0503020204020204" pitchFamily="34" charset="-122"/>
              </a:rPr>
              <a:t>论文题目：</a:t>
            </a:r>
          </a:p>
        </p:txBody>
      </p:sp>
    </p:spTree>
  </p:cSld>
  <p:clrMapOvr>
    <a:masterClrMapping/>
  </p:clrMapOvr>
  <p:transition>
    <p:spli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 name="矩形 2"/>
          <p:cNvSpPr/>
          <p:nvPr/>
        </p:nvSpPr>
        <p:spPr>
          <a:xfrm rot="2700000">
            <a:off x="-377825" y="3236912"/>
            <a:ext cx="755650" cy="72072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rot="2700000">
            <a:off x="465138" y="3944937"/>
            <a:ext cx="363538" cy="347663"/>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rot="2700000">
            <a:off x="574676" y="4556125"/>
            <a:ext cx="182562" cy="173037"/>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矩形 10"/>
          <p:cNvSpPr/>
          <p:nvPr/>
        </p:nvSpPr>
        <p:spPr>
          <a:xfrm rot="2700000">
            <a:off x="611188" y="4783137"/>
            <a:ext cx="755650" cy="7207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p:cNvSpPr/>
          <p:nvPr/>
        </p:nvSpPr>
        <p:spPr>
          <a:xfrm rot="2700000">
            <a:off x="791369" y="4013994"/>
            <a:ext cx="182563" cy="1746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矩形 13"/>
          <p:cNvSpPr/>
          <p:nvPr/>
        </p:nvSpPr>
        <p:spPr>
          <a:xfrm rot="2700000">
            <a:off x="1418431" y="3893344"/>
            <a:ext cx="454025" cy="43338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rot="2700000">
            <a:off x="7148513" y="4471988"/>
            <a:ext cx="292100" cy="27940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矩形 15"/>
          <p:cNvSpPr/>
          <p:nvPr/>
        </p:nvSpPr>
        <p:spPr>
          <a:xfrm rot="2700000">
            <a:off x="7378700" y="3824288"/>
            <a:ext cx="369887" cy="35083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rot="2700000">
            <a:off x="7702550" y="3962401"/>
            <a:ext cx="180975" cy="17145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8" name="图片 17" descr="未标题-2.png"/>
          <p:cNvPicPr>
            <a:picLocks noChangeAspect="1"/>
          </p:cNvPicPr>
          <p:nvPr/>
        </p:nvPicPr>
        <p:blipFill>
          <a:blip r:embed="rId3"/>
          <a:stretch>
            <a:fillRect/>
          </a:stretch>
        </p:blipFill>
        <p:spPr>
          <a:xfrm>
            <a:off x="4206875" y="2846388"/>
            <a:ext cx="730250" cy="603250"/>
          </a:xfrm>
          <a:prstGeom prst="rect">
            <a:avLst/>
          </a:prstGeom>
          <a:effectLst>
            <a:outerShdw blurRad="63500" sx="102000" sy="102000" algn="ctr" rotWithShape="0">
              <a:prstClr val="black">
                <a:alpha val="40000"/>
              </a:prstClr>
            </a:outerShdw>
          </a:effectLst>
        </p:spPr>
      </p:pic>
      <p:sp>
        <p:nvSpPr>
          <p:cNvPr id="13328" name="TextBox 19"/>
          <p:cNvSpPr txBox="1">
            <a:spLocks noChangeArrowheads="1"/>
          </p:cNvSpPr>
          <p:nvPr/>
        </p:nvSpPr>
        <p:spPr bwMode="auto">
          <a:xfrm>
            <a:off x="4341813" y="2938463"/>
            <a:ext cx="50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13329" name="图片 20" descr="未标题-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7338" y="2824163"/>
            <a:ext cx="949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30" name="矩形 21"/>
          <p:cNvSpPr>
            <a:spLocks noChangeArrowheads="1"/>
          </p:cNvSpPr>
          <p:nvPr/>
        </p:nvSpPr>
        <p:spPr bwMode="auto">
          <a:xfrm>
            <a:off x="4393576" y="2984599"/>
            <a:ext cx="3385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400" b="1" dirty="0">
                <a:solidFill>
                  <a:schemeClr val="bg1"/>
                </a:solidFill>
                <a:latin typeface="Times New Roman" panose="02020603050405020304" pitchFamily="18" charset="0"/>
                <a:ea typeface="华康俪金黑W8(P)" panose="020B0800000000000000" pitchFamily="34" charset="-122"/>
                <a:cs typeface="Times New Roman" panose="02020603050405020304" pitchFamily="18" charset="0"/>
              </a:rPr>
              <a:t>3</a:t>
            </a:r>
          </a:p>
        </p:txBody>
      </p:sp>
      <p:sp>
        <p:nvSpPr>
          <p:cNvPr id="19" name="TextBox 5">
            <a:extLst>
              <a:ext uri="{FF2B5EF4-FFF2-40B4-BE49-F238E27FC236}">
                <a16:creationId xmlns:a16="http://schemas.microsoft.com/office/drawing/2014/main" id="{9EFD2BF0-7B31-46CE-BAE5-258699C9813F}"/>
              </a:ext>
            </a:extLst>
          </p:cNvPr>
          <p:cNvSpPr txBox="1"/>
          <p:nvPr/>
        </p:nvSpPr>
        <p:spPr>
          <a:xfrm>
            <a:off x="1185530" y="1423468"/>
            <a:ext cx="6817390" cy="703206"/>
          </a:xfrm>
          <a:prstGeom prst="rect">
            <a:avLst/>
          </a:prstGeom>
          <a:noFill/>
        </p:spPr>
        <p:txBody>
          <a:bodyPr wrap="square" rtlCol="0">
            <a:spAutoFit/>
          </a:bodyPr>
          <a:lstStyle/>
          <a:p>
            <a:pPr algn="ctr">
              <a:lnSpc>
                <a:spcPct val="150000"/>
              </a:lnSpc>
            </a:pPr>
            <a:r>
              <a:rPr lang="zh-CN" altLang="en-US" sz="3000" b="1" dirty="0">
                <a:solidFill>
                  <a:schemeClr val="tx1">
                    <a:lumMod val="65000"/>
                    <a:lumOff val="35000"/>
                  </a:schemeClr>
                </a:solidFill>
                <a:latin typeface="微软雅黑" panose="020B0503020204020204" charset="-122"/>
                <a:ea typeface="微软雅黑" panose="020B0503020204020204" charset="-122"/>
              </a:rPr>
              <a:t>本论文的创新之处</a:t>
            </a:r>
          </a:p>
        </p:txBody>
      </p:sp>
    </p:spTree>
  </p:cSld>
  <p:clrMapOvr>
    <a:masterClrMapping/>
  </p:clrMapOvr>
  <p:transition>
    <p:split orient="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lenovo\Desktop\图片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B06A16CC-B0E0-4864-9D16-2CC71007F33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10</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9462"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53CC6844-33D2-4057-878C-A4A2B3C59CC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10</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5" name="TextBox 19"/>
          <p:cNvSpPr txBox="1"/>
          <p:nvPr/>
        </p:nvSpPr>
        <p:spPr>
          <a:xfrm>
            <a:off x="1199587" y="164033"/>
            <a:ext cx="3672408"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zh-CN" altLang="en-US" sz="1800" dirty="0"/>
              <a:t>本论文的创新之处</a:t>
            </a:r>
          </a:p>
        </p:txBody>
      </p:sp>
      <p:grpSp>
        <p:nvGrpSpPr>
          <p:cNvPr id="19466" name="Group 7"/>
          <p:cNvGrpSpPr/>
          <p:nvPr/>
        </p:nvGrpSpPr>
        <p:grpSpPr bwMode="auto">
          <a:xfrm>
            <a:off x="755650" y="268288"/>
            <a:ext cx="390525" cy="204787"/>
            <a:chOff x="0" y="0"/>
            <a:chExt cx="1041399" cy="549275"/>
          </a:xfrm>
        </p:grpSpPr>
        <p:sp>
          <p:nvSpPr>
            <p:cNvPr id="19468"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9"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0"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30"/>
          <p:cNvGrpSpPr/>
          <p:nvPr/>
        </p:nvGrpSpPr>
        <p:grpSpPr>
          <a:xfrm>
            <a:off x="310773" y="212412"/>
            <a:ext cx="347243" cy="347243"/>
            <a:chOff x="1965186" y="1419622"/>
            <a:chExt cx="302558" cy="314069"/>
          </a:xfrm>
          <a:solidFill>
            <a:sysClr val="window" lastClr="FFFFFF"/>
          </a:solidFill>
        </p:grpSpPr>
        <p:sp>
          <p:nvSpPr>
            <p:cNvPr id="32" name="矩形 31"/>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3" name="矩形 32"/>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
        <p:nvSpPr>
          <p:cNvPr id="30" name="矩形 29">
            <a:extLst>
              <a:ext uri="{FF2B5EF4-FFF2-40B4-BE49-F238E27FC236}">
                <a16:creationId xmlns:a16="http://schemas.microsoft.com/office/drawing/2014/main" id="{5DFCF606-90E6-4EE5-BE8A-09D9C651FC90}"/>
              </a:ext>
            </a:extLst>
          </p:cNvPr>
          <p:cNvSpPr/>
          <p:nvPr/>
        </p:nvSpPr>
        <p:spPr>
          <a:xfrm>
            <a:off x="1144684" y="1122943"/>
            <a:ext cx="7272808" cy="553085"/>
          </a:xfrm>
          <a:prstGeom prst="rect">
            <a:avLst/>
          </a:prstGeom>
        </p:spPr>
        <p:txBody>
          <a:bodyPr wrap="square">
            <a:spAutoFit/>
          </a:bodyPr>
          <a:lstStyle/>
          <a:p>
            <a:pPr>
              <a:lnSpc>
                <a:spcPct val="150000"/>
              </a:lnSpc>
            </a:pP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1</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研究视角的创新</a:t>
            </a:r>
          </a:p>
        </p:txBody>
      </p:sp>
      <p:cxnSp>
        <p:nvCxnSpPr>
          <p:cNvPr id="34" name="直接连接符 33">
            <a:extLst>
              <a:ext uri="{FF2B5EF4-FFF2-40B4-BE49-F238E27FC236}">
                <a16:creationId xmlns:a16="http://schemas.microsoft.com/office/drawing/2014/main" id="{F63583B3-4F7F-4004-803B-35583769AAFC}"/>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35" name="Picture 2" descr="J:\张校长ppt2016.01\未标题-1.jpg">
            <a:extLst>
              <a:ext uri="{FF2B5EF4-FFF2-40B4-BE49-F238E27FC236}">
                <a16:creationId xmlns:a16="http://schemas.microsoft.com/office/drawing/2014/main" id="{FC119B1F-D5A9-4B7D-A4C3-86EB53DF9E7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17" name="矩形 16">
            <a:extLst>
              <a:ext uri="{FF2B5EF4-FFF2-40B4-BE49-F238E27FC236}">
                <a16:creationId xmlns:a16="http://schemas.microsoft.com/office/drawing/2014/main" id="{F15AA6F5-56C3-4261-8387-489FD3DF381B}"/>
              </a:ext>
            </a:extLst>
          </p:cNvPr>
          <p:cNvSpPr/>
          <p:nvPr/>
        </p:nvSpPr>
        <p:spPr>
          <a:xfrm>
            <a:off x="3779912" y="1986931"/>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lenovo\Desktop\图片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B06A16CC-B0E0-4864-9D16-2CC71007F33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11</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9462"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53CC6844-33D2-4057-878C-A4A2B3C59CC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11</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5" name="TextBox 19"/>
          <p:cNvSpPr txBox="1"/>
          <p:nvPr/>
        </p:nvSpPr>
        <p:spPr>
          <a:xfrm>
            <a:off x="1199587" y="134435"/>
            <a:ext cx="3672408"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zh-CN" altLang="en-US" sz="1800" dirty="0"/>
              <a:t>本论文的创新之处</a:t>
            </a:r>
          </a:p>
        </p:txBody>
      </p:sp>
      <p:grpSp>
        <p:nvGrpSpPr>
          <p:cNvPr id="19466" name="Group 7"/>
          <p:cNvGrpSpPr/>
          <p:nvPr/>
        </p:nvGrpSpPr>
        <p:grpSpPr bwMode="auto">
          <a:xfrm>
            <a:off x="755650" y="268288"/>
            <a:ext cx="390525" cy="204787"/>
            <a:chOff x="0" y="0"/>
            <a:chExt cx="1041399" cy="549275"/>
          </a:xfrm>
        </p:grpSpPr>
        <p:sp>
          <p:nvSpPr>
            <p:cNvPr id="19468"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9"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0"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30"/>
          <p:cNvGrpSpPr/>
          <p:nvPr/>
        </p:nvGrpSpPr>
        <p:grpSpPr>
          <a:xfrm>
            <a:off x="310773" y="212412"/>
            <a:ext cx="347243" cy="347243"/>
            <a:chOff x="1965186" y="1419622"/>
            <a:chExt cx="302558" cy="314069"/>
          </a:xfrm>
          <a:solidFill>
            <a:sysClr val="window" lastClr="FFFFFF"/>
          </a:solidFill>
        </p:grpSpPr>
        <p:sp>
          <p:nvSpPr>
            <p:cNvPr id="32" name="矩形 31"/>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3" name="矩形 32"/>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
        <p:nvSpPr>
          <p:cNvPr id="30" name="矩形 29">
            <a:extLst>
              <a:ext uri="{FF2B5EF4-FFF2-40B4-BE49-F238E27FC236}">
                <a16:creationId xmlns:a16="http://schemas.microsoft.com/office/drawing/2014/main" id="{5DFCF606-90E6-4EE5-BE8A-09D9C651FC90}"/>
              </a:ext>
            </a:extLst>
          </p:cNvPr>
          <p:cNvSpPr/>
          <p:nvPr/>
        </p:nvSpPr>
        <p:spPr>
          <a:xfrm>
            <a:off x="1093811" y="1199619"/>
            <a:ext cx="7272808" cy="499624"/>
          </a:xfrm>
          <a:prstGeom prst="rect">
            <a:avLst/>
          </a:prstGeom>
        </p:spPr>
        <p:txBody>
          <a:bodyPr wrap="square">
            <a:spAutoFit/>
          </a:bodyPr>
          <a:lstStyle/>
          <a:p>
            <a:pPr>
              <a:lnSpc>
                <a:spcPct val="150000"/>
              </a:lnSpc>
            </a:pP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2</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err="1">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研究</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方法</a:t>
            </a:r>
            <a:r>
              <a:rPr lang="en-US" altLang="zh-CN" sz="2000" b="1" kern="0" cap="all" dirty="0" err="1">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的创新</a:t>
            </a:r>
            <a:endPar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endParaRPr>
          </a:p>
        </p:txBody>
      </p:sp>
      <p:cxnSp>
        <p:nvCxnSpPr>
          <p:cNvPr id="34" name="直接连接符 33">
            <a:extLst>
              <a:ext uri="{FF2B5EF4-FFF2-40B4-BE49-F238E27FC236}">
                <a16:creationId xmlns:a16="http://schemas.microsoft.com/office/drawing/2014/main" id="{F63583B3-4F7F-4004-803B-35583769AAFC}"/>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35" name="Picture 2" descr="J:\张校长ppt2016.01\未标题-1.jpg">
            <a:extLst>
              <a:ext uri="{FF2B5EF4-FFF2-40B4-BE49-F238E27FC236}">
                <a16:creationId xmlns:a16="http://schemas.microsoft.com/office/drawing/2014/main" id="{FC119B1F-D5A9-4B7D-A4C3-86EB53DF9E7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17" name="矩形 16">
            <a:extLst>
              <a:ext uri="{FF2B5EF4-FFF2-40B4-BE49-F238E27FC236}">
                <a16:creationId xmlns:a16="http://schemas.microsoft.com/office/drawing/2014/main" id="{F15AA6F5-56C3-4261-8387-489FD3DF381B}"/>
              </a:ext>
            </a:extLst>
          </p:cNvPr>
          <p:cNvSpPr/>
          <p:nvPr/>
        </p:nvSpPr>
        <p:spPr>
          <a:xfrm>
            <a:off x="3779912" y="1986931"/>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375688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lenovo\Desktop\图片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B06A16CC-B0E0-4864-9D16-2CC71007F33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12</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9462"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53CC6844-33D2-4057-878C-A4A2B3C59CCE}"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12</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5" name="TextBox 19"/>
          <p:cNvSpPr txBox="1"/>
          <p:nvPr/>
        </p:nvSpPr>
        <p:spPr>
          <a:xfrm>
            <a:off x="1199587" y="126490"/>
            <a:ext cx="3672408"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zh-CN" altLang="en-US" sz="1800" dirty="0"/>
              <a:t>本论文的创新之处</a:t>
            </a:r>
          </a:p>
        </p:txBody>
      </p:sp>
      <p:grpSp>
        <p:nvGrpSpPr>
          <p:cNvPr id="19466" name="Group 7"/>
          <p:cNvGrpSpPr/>
          <p:nvPr/>
        </p:nvGrpSpPr>
        <p:grpSpPr bwMode="auto">
          <a:xfrm>
            <a:off x="755650" y="268288"/>
            <a:ext cx="390525" cy="204787"/>
            <a:chOff x="0" y="0"/>
            <a:chExt cx="1041399" cy="549275"/>
          </a:xfrm>
        </p:grpSpPr>
        <p:sp>
          <p:nvSpPr>
            <p:cNvPr id="19468"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69"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9470"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31" name="组合 30"/>
          <p:cNvGrpSpPr/>
          <p:nvPr/>
        </p:nvGrpSpPr>
        <p:grpSpPr>
          <a:xfrm>
            <a:off x="310773" y="212412"/>
            <a:ext cx="347243" cy="347243"/>
            <a:chOff x="1965186" y="1419622"/>
            <a:chExt cx="302558" cy="314069"/>
          </a:xfrm>
          <a:solidFill>
            <a:sysClr val="window" lastClr="FFFFFF"/>
          </a:solidFill>
        </p:grpSpPr>
        <p:sp>
          <p:nvSpPr>
            <p:cNvPr id="32" name="矩形 31"/>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3" name="矩形 32"/>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
        <p:nvSpPr>
          <p:cNvPr id="30" name="矩形 29">
            <a:extLst>
              <a:ext uri="{FF2B5EF4-FFF2-40B4-BE49-F238E27FC236}">
                <a16:creationId xmlns:a16="http://schemas.microsoft.com/office/drawing/2014/main" id="{5DFCF606-90E6-4EE5-BE8A-09D9C651FC90}"/>
              </a:ext>
            </a:extLst>
          </p:cNvPr>
          <p:cNvSpPr/>
          <p:nvPr/>
        </p:nvSpPr>
        <p:spPr>
          <a:xfrm>
            <a:off x="1093811" y="1157631"/>
            <a:ext cx="7272808" cy="499624"/>
          </a:xfrm>
          <a:prstGeom prst="rect">
            <a:avLst/>
          </a:prstGeom>
        </p:spPr>
        <p:txBody>
          <a:bodyPr wrap="square">
            <a:spAutoFit/>
          </a:bodyPr>
          <a:lstStyle/>
          <a:p>
            <a:pPr>
              <a:lnSpc>
                <a:spcPct val="150000"/>
              </a:lnSpc>
            </a:pP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3</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sym typeface="+mn-ea"/>
              </a:rPr>
              <a:t> </a:t>
            </a:r>
            <a:r>
              <a:rPr lang="en-US" altLang="zh-CN" sz="2000" b="1" kern="0" cap="all" dirty="0" err="1">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sym typeface="+mn-ea"/>
              </a:rPr>
              <a:t>研究</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sym typeface="+mn-ea"/>
              </a:rPr>
              <a:t>内容</a:t>
            </a:r>
            <a:r>
              <a:rPr lang="en-US" altLang="zh-CN" sz="2000" b="1" kern="0" cap="all" dirty="0" err="1">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sym typeface="+mn-ea"/>
              </a:rPr>
              <a:t>的创新</a:t>
            </a:r>
            <a:endPar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endParaRPr>
          </a:p>
        </p:txBody>
      </p:sp>
      <p:cxnSp>
        <p:nvCxnSpPr>
          <p:cNvPr id="34" name="直接连接符 33">
            <a:extLst>
              <a:ext uri="{FF2B5EF4-FFF2-40B4-BE49-F238E27FC236}">
                <a16:creationId xmlns:a16="http://schemas.microsoft.com/office/drawing/2014/main" id="{F63583B3-4F7F-4004-803B-35583769AAFC}"/>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35" name="Picture 2" descr="J:\张校长ppt2016.01\未标题-1.jpg">
            <a:extLst>
              <a:ext uri="{FF2B5EF4-FFF2-40B4-BE49-F238E27FC236}">
                <a16:creationId xmlns:a16="http://schemas.microsoft.com/office/drawing/2014/main" id="{FC119B1F-D5A9-4B7D-A4C3-86EB53DF9E7B}"/>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17" name="矩形 16">
            <a:extLst>
              <a:ext uri="{FF2B5EF4-FFF2-40B4-BE49-F238E27FC236}">
                <a16:creationId xmlns:a16="http://schemas.microsoft.com/office/drawing/2014/main" id="{F15AA6F5-56C3-4261-8387-489FD3DF381B}"/>
              </a:ext>
            </a:extLst>
          </p:cNvPr>
          <p:cNvSpPr/>
          <p:nvPr/>
        </p:nvSpPr>
        <p:spPr>
          <a:xfrm>
            <a:off x="3779912" y="1986931"/>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237547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圆角矩形 34"/>
          <p:cNvSpPr/>
          <p:nvPr/>
        </p:nvSpPr>
        <p:spPr>
          <a:xfrm>
            <a:off x="3103563" y="1144588"/>
            <a:ext cx="5572125" cy="3082925"/>
          </a:xfrm>
          <a:prstGeom prst="roundRect">
            <a:avLst>
              <a:gd name="adj" fmla="val 1309"/>
            </a:avLst>
          </a:prstGeom>
          <a:solidFill>
            <a:schemeClr val="accent2">
              <a:lumMod val="10000"/>
              <a:lumOff val="90000"/>
              <a:alpha val="24000"/>
            </a:schemeClr>
          </a:solidFill>
          <a:ln w="9525">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9" name="右箭头 18"/>
          <p:cNvSpPr/>
          <p:nvPr/>
        </p:nvSpPr>
        <p:spPr>
          <a:xfrm>
            <a:off x="2409825" y="2427288"/>
            <a:ext cx="577850" cy="500062"/>
          </a:xfrm>
          <a:prstGeom prst="rightArrow">
            <a:avLst/>
          </a:prstGeom>
          <a:solidFill>
            <a:srgbClr val="0070C0"/>
          </a:solidFill>
          <a:ln>
            <a:solidFill>
              <a:srgbClr val="13537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lnSpc>
                <a:spcPct val="150000"/>
              </a:lnSpc>
              <a:spcBef>
                <a:spcPts val="0"/>
              </a:spcBef>
              <a:spcAft>
                <a:spcPts val="0"/>
              </a:spcAft>
              <a:defRPr/>
            </a:pPr>
            <a:endParaRPr lang="zh-CN" altLang="en-US" sz="1400" dirty="0">
              <a:latin typeface="微软雅黑" panose="020B0503020204020204" pitchFamily="34" charset="-122"/>
              <a:ea typeface="微软雅黑" panose="020B0503020204020204" pitchFamily="34" charset="-122"/>
            </a:endParaRPr>
          </a:p>
        </p:txBody>
      </p:sp>
      <p:grpSp>
        <p:nvGrpSpPr>
          <p:cNvPr id="15364" name="组合 20"/>
          <p:cNvGrpSpPr/>
          <p:nvPr/>
        </p:nvGrpSpPr>
        <p:grpSpPr bwMode="auto">
          <a:xfrm>
            <a:off x="3279775" y="2355850"/>
            <a:ext cx="5143500" cy="571500"/>
            <a:chOff x="898249" y="1693626"/>
            <a:chExt cx="5143536" cy="571507"/>
          </a:xfrm>
        </p:grpSpPr>
        <p:sp>
          <p:nvSpPr>
            <p:cNvPr id="22" name="矩形 21"/>
            <p:cNvSpPr/>
            <p:nvPr/>
          </p:nvSpPr>
          <p:spPr>
            <a:xfrm>
              <a:off x="1892031" y="1693626"/>
              <a:ext cx="4149754" cy="571507"/>
            </a:xfrm>
            <a:prstGeom prst="rect">
              <a:avLst/>
            </a:prstGeom>
            <a:solidFill>
              <a:schemeClr val="bg1">
                <a:alpha val="95000"/>
              </a:schemeClr>
            </a:solidFill>
            <a:ln w="6350" cap="flat" cmpd="sng" algn="ctr">
              <a:solidFill>
                <a:srgbClr val="0070C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3" name="五边形 22"/>
            <p:cNvSpPr/>
            <p:nvPr/>
          </p:nvSpPr>
          <p:spPr>
            <a:xfrm>
              <a:off x="898249" y="1693626"/>
              <a:ext cx="1285884" cy="571507"/>
            </a:xfrm>
            <a:prstGeom prst="homePlate">
              <a:avLst/>
            </a:prstGeom>
            <a:solidFill>
              <a:srgbClr val="C0000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386" name="TextBox 23"/>
            <p:cNvSpPr txBox="1">
              <a:spLocks noChangeArrowheads="1"/>
            </p:cNvSpPr>
            <p:nvPr/>
          </p:nvSpPr>
          <p:spPr bwMode="auto">
            <a:xfrm>
              <a:off x="2186415" y="1797574"/>
              <a:ext cx="3571900" cy="4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sz="1000">
                  <a:latin typeface="微软雅黑" panose="020B0503020204020204" pitchFamily="34" charset="-122"/>
                  <a:ea typeface="微软雅黑" panose="020B0503020204020204" pitchFamily="34" charset="-122"/>
                </a:rPr>
                <a:t>　　</a:t>
              </a:r>
              <a:r>
                <a:rPr lang="zh-CN" altLang="en-US" sz="10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a:t>
              </a:r>
              <a:endParaRPr lang="zh-CN" altLang="en-US" sz="1000">
                <a:latin typeface="微软雅黑" panose="020B0503020204020204" pitchFamily="34" charset="-122"/>
                <a:ea typeface="微软雅黑" panose="020B0503020204020204" pitchFamily="34" charset="-122"/>
              </a:endParaRPr>
            </a:p>
          </p:txBody>
        </p:sp>
      </p:grpSp>
      <p:grpSp>
        <p:nvGrpSpPr>
          <p:cNvPr id="15365" name="组合 25"/>
          <p:cNvGrpSpPr/>
          <p:nvPr/>
        </p:nvGrpSpPr>
        <p:grpSpPr bwMode="auto">
          <a:xfrm>
            <a:off x="3279775" y="3292475"/>
            <a:ext cx="5143500" cy="571500"/>
            <a:chOff x="898249" y="1693627"/>
            <a:chExt cx="5143536" cy="571506"/>
          </a:xfrm>
        </p:grpSpPr>
        <p:sp>
          <p:nvSpPr>
            <p:cNvPr id="27" name="矩形 26"/>
            <p:cNvSpPr/>
            <p:nvPr/>
          </p:nvSpPr>
          <p:spPr>
            <a:xfrm>
              <a:off x="1892031" y="1693627"/>
              <a:ext cx="4149754" cy="571506"/>
            </a:xfrm>
            <a:prstGeom prst="rect">
              <a:avLst/>
            </a:prstGeom>
            <a:solidFill>
              <a:schemeClr val="bg1">
                <a:alpha val="95000"/>
              </a:schemeClr>
            </a:solidFill>
            <a:ln w="6350" cap="flat" cmpd="sng" algn="ctr">
              <a:solidFill>
                <a:srgbClr val="0070C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28" name="五边形 27"/>
            <p:cNvSpPr/>
            <p:nvPr/>
          </p:nvSpPr>
          <p:spPr>
            <a:xfrm>
              <a:off x="898249" y="1693627"/>
              <a:ext cx="1285884" cy="571506"/>
            </a:xfrm>
            <a:prstGeom prst="homePlate">
              <a:avLst/>
            </a:prstGeom>
            <a:solidFill>
              <a:srgbClr val="0070C0"/>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3</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383" name="TextBox 28"/>
            <p:cNvSpPr txBox="1">
              <a:spLocks noChangeArrowheads="1"/>
            </p:cNvSpPr>
            <p:nvPr/>
          </p:nvSpPr>
          <p:spPr bwMode="auto">
            <a:xfrm>
              <a:off x="2186415" y="1812383"/>
              <a:ext cx="3747865" cy="4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00">
                  <a:latin typeface="微软雅黑" panose="020B0503020204020204" pitchFamily="34" charset="-122"/>
                  <a:ea typeface="微软雅黑" panose="020B0503020204020204" pitchFamily="34" charset="-122"/>
                </a:rPr>
                <a:t>　　</a:t>
              </a:r>
              <a:r>
                <a:rPr lang="zh-CN" altLang="en-US" sz="10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a:t>
              </a:r>
              <a:endParaRPr lang="zh-CN" altLang="en-US" sz="1000">
                <a:latin typeface="微软雅黑" panose="020B0503020204020204" pitchFamily="34" charset="-122"/>
                <a:ea typeface="微软雅黑" panose="020B0503020204020204" pitchFamily="34" charset="-122"/>
              </a:endParaRPr>
            </a:p>
          </p:txBody>
        </p:sp>
      </p:grpSp>
      <p:grpSp>
        <p:nvGrpSpPr>
          <p:cNvPr id="15366" name="组合 29"/>
          <p:cNvGrpSpPr/>
          <p:nvPr/>
        </p:nvGrpSpPr>
        <p:grpSpPr bwMode="auto">
          <a:xfrm>
            <a:off x="3271838" y="1419225"/>
            <a:ext cx="5143500" cy="571500"/>
            <a:chOff x="898249" y="1693627"/>
            <a:chExt cx="5143536" cy="571506"/>
          </a:xfrm>
        </p:grpSpPr>
        <p:sp>
          <p:nvSpPr>
            <p:cNvPr id="31" name="矩形 30"/>
            <p:cNvSpPr/>
            <p:nvPr/>
          </p:nvSpPr>
          <p:spPr>
            <a:xfrm>
              <a:off x="1892031" y="1693627"/>
              <a:ext cx="4149754" cy="571506"/>
            </a:xfrm>
            <a:prstGeom prst="rect">
              <a:avLst/>
            </a:prstGeom>
            <a:solidFill>
              <a:schemeClr val="bg1">
                <a:alpha val="95000"/>
              </a:schemeClr>
            </a:solidFill>
            <a:ln w="6350" cap="flat" cmpd="sng" algn="ctr">
              <a:solidFill>
                <a:srgbClr val="0070C0"/>
              </a:solid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2" name="五边形 31"/>
            <p:cNvSpPr/>
            <p:nvPr/>
          </p:nvSpPr>
          <p:spPr>
            <a:xfrm>
              <a:off x="898249" y="1693627"/>
              <a:ext cx="1285884" cy="571506"/>
            </a:xfrm>
            <a:prstGeom prst="homePlate">
              <a:avLst/>
            </a:prstGeom>
            <a:solidFill>
              <a:schemeClr val="accent3">
                <a:lumMod val="50000"/>
              </a:scheme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a:t>
              </a:r>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380" name="TextBox 32"/>
            <p:cNvSpPr txBox="1">
              <a:spLocks noChangeArrowheads="1"/>
            </p:cNvSpPr>
            <p:nvPr/>
          </p:nvSpPr>
          <p:spPr bwMode="auto">
            <a:xfrm>
              <a:off x="2205400" y="1792762"/>
              <a:ext cx="3805403" cy="40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000">
                  <a:latin typeface="微软雅黑" panose="020B0503020204020204" pitchFamily="34" charset="-122"/>
                  <a:ea typeface="微软雅黑" panose="020B0503020204020204" pitchFamily="34" charset="-122"/>
                  <a:sym typeface="+mn-ea"/>
                </a:rPr>
                <a:t>    </a:t>
              </a:r>
              <a:r>
                <a:rPr lang="zh-CN" altLang="en-US" sz="1000">
                  <a:solidFill>
                    <a:srgbClr val="0D0D0D"/>
                  </a:solidFill>
                  <a:latin typeface="微软雅黑" panose="020B0503020204020204" pitchFamily="34" charset="-122"/>
                  <a:ea typeface="微软雅黑" panose="020B0503020204020204" pitchFamily="34" charset="-122"/>
                  <a:cs typeface="Times New Roman" panose="02020603050405020304" pitchFamily="18" charset="0"/>
                  <a:sym typeface="+mn-ea"/>
                </a:rPr>
                <a:t>单击此处添加文字单击此处添加文字单击此处添加文字单击此处添加文字单击此处添加文字单击此处添加文字</a:t>
              </a:r>
              <a:endParaRPr lang="zh-CN" altLang="en-US" sz="1000">
                <a:latin typeface="微软雅黑" panose="020B0503020204020204" pitchFamily="34" charset="-122"/>
                <a:ea typeface="微软雅黑" panose="020B0503020204020204" pitchFamily="34" charset="-122"/>
              </a:endParaRPr>
            </a:p>
          </p:txBody>
        </p:sp>
      </p:grpSp>
      <p:sp>
        <p:nvSpPr>
          <p:cNvPr id="36" name="矩形 35"/>
          <p:cNvSpPr/>
          <p:nvPr/>
        </p:nvSpPr>
        <p:spPr>
          <a:xfrm>
            <a:off x="0" y="0"/>
            <a:ext cx="9144000" cy="58738"/>
          </a:xfrm>
          <a:prstGeom prst="rect">
            <a:avLst/>
          </a:prstGeom>
          <a:solidFill>
            <a:srgbClr val="152E5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a:p>
        </p:txBody>
      </p:sp>
      <p:sp>
        <p:nvSpPr>
          <p:cNvPr id="2" name="矩形 1"/>
          <p:cNvSpPr/>
          <p:nvPr/>
        </p:nvSpPr>
        <p:spPr>
          <a:xfrm>
            <a:off x="395288" y="1374775"/>
            <a:ext cx="1873250" cy="2520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p>
        </p:txBody>
      </p:sp>
      <p:sp>
        <p:nvSpPr>
          <p:cNvPr id="15369" name="TextBox 2"/>
          <p:cNvSpPr txBox="1">
            <a:spLocks noChangeArrowheads="1"/>
          </p:cNvSpPr>
          <p:nvPr/>
        </p:nvSpPr>
        <p:spPr bwMode="auto">
          <a:xfrm>
            <a:off x="539750" y="2022475"/>
            <a:ext cx="165576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a:solidFill>
                  <a:schemeClr val="bg1"/>
                </a:solidFill>
                <a:latin typeface="微软雅黑" panose="020B0503020204020204" pitchFamily="34" charset="-122"/>
                <a:ea typeface="微软雅黑" panose="020B0503020204020204" pitchFamily="34" charset="-122"/>
              </a:rPr>
              <a:t>单击此处添加文字</a:t>
            </a:r>
          </a:p>
        </p:txBody>
      </p:sp>
      <p:sp>
        <p:nvSpPr>
          <p:cNvPr id="15370"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753EA6C0-7C2A-402C-B5FD-75F64A654825}"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13</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537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157970A-9CA0-47EF-857F-F1647AC07117}"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13</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34" name="TextBox 19"/>
          <p:cNvSpPr txBox="1"/>
          <p:nvPr/>
        </p:nvSpPr>
        <p:spPr>
          <a:xfrm>
            <a:off x="1259632" y="162013"/>
            <a:ext cx="3117587"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zh-CN" altLang="en-US" sz="1800" dirty="0"/>
              <a:t>单击此处添加标题</a:t>
            </a:r>
          </a:p>
        </p:txBody>
      </p:sp>
      <p:grpSp>
        <p:nvGrpSpPr>
          <p:cNvPr id="15373" name="Group 7"/>
          <p:cNvGrpSpPr/>
          <p:nvPr/>
        </p:nvGrpSpPr>
        <p:grpSpPr bwMode="auto">
          <a:xfrm>
            <a:off x="755650" y="268288"/>
            <a:ext cx="390525" cy="204787"/>
            <a:chOff x="0" y="0"/>
            <a:chExt cx="1041399" cy="549275"/>
          </a:xfrm>
        </p:grpSpPr>
        <p:sp>
          <p:nvSpPr>
            <p:cNvPr id="15375"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76"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5377"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46" name="组合 45"/>
          <p:cNvGrpSpPr/>
          <p:nvPr/>
        </p:nvGrpSpPr>
        <p:grpSpPr>
          <a:xfrm>
            <a:off x="310773" y="212412"/>
            <a:ext cx="347243" cy="347243"/>
            <a:chOff x="1965186" y="1419622"/>
            <a:chExt cx="302558" cy="314069"/>
          </a:xfrm>
          <a:solidFill>
            <a:sysClr val="window" lastClr="FFFFFF"/>
          </a:solidFill>
        </p:grpSpPr>
        <p:sp>
          <p:nvSpPr>
            <p:cNvPr id="47" name="矩形 46"/>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50" name="矩形 49"/>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lenovo\Desktop\图片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63" y="-26988"/>
            <a:ext cx="9180513" cy="5178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2"/>
          <p:cNvSpPr txBox="1">
            <a:spLocks noChangeArrowheads="1"/>
          </p:cNvSpPr>
          <p:nvPr/>
        </p:nvSpPr>
        <p:spPr bwMode="auto">
          <a:xfrm>
            <a:off x="3059113" y="1708150"/>
            <a:ext cx="3327400" cy="622300"/>
          </a:xfrm>
          <a:prstGeom prst="rect">
            <a:avLst/>
          </a:prstGeom>
          <a:noFill/>
          <a:ln>
            <a:noFill/>
          </a:ln>
        </p:spPr>
        <p:txBody>
          <a:bodyPr lIns="68580" tIns="34290" rIns="68580" bIns="34290">
            <a:spAutoFit/>
          </a:bodyPr>
          <a:lstStyle/>
          <a:p>
            <a:pPr algn="ctr" eaLnBrk="1" fontAlgn="auto" hangingPunct="1">
              <a:spcBef>
                <a:spcPts val="0"/>
              </a:spcBef>
              <a:spcAft>
                <a:spcPts val="0"/>
              </a:spcAft>
              <a:defRPr/>
            </a:pPr>
            <a:r>
              <a:rPr lang="zh-CN" altLang="en-US" sz="3600" b="1" dirty="0">
                <a:solidFill>
                  <a:schemeClr val="tx1">
                    <a:lumMod val="65000"/>
                    <a:lumOff val="35000"/>
                  </a:schemeClr>
                </a:solidFill>
                <a:latin typeface="微软雅黑" panose="020B0503020204020204" pitchFamily="34" charset="-122"/>
                <a:ea typeface="微软雅黑" panose="020B0503020204020204" pitchFamily="34" charset="-122"/>
                <a:sym typeface="Arial" panose="020B0604020202020204" pitchFamily="34" charset="0"/>
              </a:rPr>
              <a:t>谢　谢！</a:t>
            </a:r>
          </a:p>
        </p:txBody>
      </p:sp>
    </p:spTree>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矩形 2"/>
          <p:cNvSpPr/>
          <p:nvPr/>
        </p:nvSpPr>
        <p:spPr>
          <a:xfrm>
            <a:off x="684213" y="1857375"/>
            <a:ext cx="1295400" cy="71913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4" name="矩形 63"/>
          <p:cNvSpPr/>
          <p:nvPr/>
        </p:nvSpPr>
        <p:spPr>
          <a:xfrm>
            <a:off x="827088" y="2000250"/>
            <a:ext cx="993775" cy="415925"/>
          </a:xfrm>
          <a:prstGeom prst="rect">
            <a:avLst/>
          </a:prstGeom>
        </p:spPr>
        <p:txBody>
          <a:bodyPr wrap="none">
            <a:spAutoFit/>
          </a:bodyPr>
          <a:lstStyle/>
          <a:p>
            <a:pPr algn="ctr" eaLnBrk="1" fontAlgn="auto" hangingPunct="1">
              <a:spcBef>
                <a:spcPts val="0"/>
              </a:spcBef>
              <a:spcAft>
                <a:spcPts val="0"/>
              </a:spcAft>
              <a:defRPr/>
            </a:pPr>
            <a:r>
              <a:rPr lang="zh-CN" altLang="en-US" sz="2100" b="1" dirty="0">
                <a:solidFill>
                  <a:schemeClr val="bg1"/>
                </a:solidFill>
                <a:effectLst>
                  <a:outerShdw blurRad="38100" dist="38100" dir="2700000" algn="tl">
                    <a:srgbClr val="000000">
                      <a:alpha val="43137"/>
                    </a:srgbClr>
                  </a:outerShdw>
                </a:effectLst>
                <a:latin typeface="+mn-lt"/>
                <a:ea typeface="微软雅黑" panose="020B0503020204020204" pitchFamily="34" charset="-122"/>
              </a:rPr>
              <a:t>目　录</a:t>
            </a:r>
          </a:p>
        </p:txBody>
      </p:sp>
      <p:grpSp>
        <p:nvGrpSpPr>
          <p:cNvPr id="6156" name="Group 7"/>
          <p:cNvGrpSpPr/>
          <p:nvPr/>
        </p:nvGrpSpPr>
        <p:grpSpPr bwMode="auto">
          <a:xfrm>
            <a:off x="755650" y="268288"/>
            <a:ext cx="390525" cy="204787"/>
            <a:chOff x="0" y="0"/>
            <a:chExt cx="1041399" cy="549275"/>
          </a:xfrm>
        </p:grpSpPr>
        <p:sp>
          <p:nvSpPr>
            <p:cNvPr id="6158"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59"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6160"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61" name="组合 60"/>
          <p:cNvGrpSpPr/>
          <p:nvPr/>
        </p:nvGrpSpPr>
        <p:grpSpPr>
          <a:xfrm>
            <a:off x="310773" y="212412"/>
            <a:ext cx="347243" cy="347243"/>
            <a:chOff x="1965186" y="1419622"/>
            <a:chExt cx="302558" cy="314069"/>
          </a:xfrm>
          <a:solidFill>
            <a:sysClr val="window" lastClr="FFFFFF"/>
          </a:solidFill>
        </p:grpSpPr>
        <p:sp>
          <p:nvSpPr>
            <p:cNvPr id="62" name="矩形 61"/>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63" name="矩形 62"/>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grpSp>
        <p:nvGrpSpPr>
          <p:cNvPr id="35" name="组合 34">
            <a:extLst>
              <a:ext uri="{FF2B5EF4-FFF2-40B4-BE49-F238E27FC236}">
                <a16:creationId xmlns:a16="http://schemas.microsoft.com/office/drawing/2014/main" id="{28C08EEF-04FD-4671-BA2A-7EC3C8A8D64D}"/>
              </a:ext>
            </a:extLst>
          </p:cNvPr>
          <p:cNvGrpSpPr/>
          <p:nvPr/>
        </p:nvGrpSpPr>
        <p:grpSpPr>
          <a:xfrm>
            <a:off x="3059832" y="1347614"/>
            <a:ext cx="3103160" cy="405000"/>
            <a:chOff x="1653656" y="1885950"/>
            <a:chExt cx="4137546" cy="540000"/>
          </a:xfrm>
        </p:grpSpPr>
        <p:sp>
          <p:nvSpPr>
            <p:cNvPr id="36" name="矩形 2">
              <a:extLst>
                <a:ext uri="{FF2B5EF4-FFF2-40B4-BE49-F238E27FC236}">
                  <a16:creationId xmlns:a16="http://schemas.microsoft.com/office/drawing/2014/main" id="{1208816D-1B78-42ED-AD59-991151E6BBE8}"/>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01</a:t>
              </a:r>
              <a:endParaRPr lang="zh-CN" altLang="en-US" sz="1400" b="1" dirty="0">
                <a:solidFill>
                  <a:schemeClr val="bg1"/>
                </a:solidFill>
                <a:latin typeface="微软雅黑" panose="020B0503020204020204" charset="-122"/>
                <a:ea typeface="微软雅黑" panose="020B0503020204020204" charset="-122"/>
              </a:endParaRPr>
            </a:p>
          </p:txBody>
        </p:sp>
        <p:sp>
          <p:nvSpPr>
            <p:cNvPr id="37" name="TextBox 32">
              <a:extLst>
                <a:ext uri="{FF2B5EF4-FFF2-40B4-BE49-F238E27FC236}">
                  <a16:creationId xmlns:a16="http://schemas.microsoft.com/office/drawing/2014/main" id="{6961091B-CE30-416F-9AFC-3F758803067C}"/>
                </a:ext>
              </a:extLst>
            </p:cNvPr>
            <p:cNvSpPr txBox="1"/>
            <p:nvPr/>
          </p:nvSpPr>
          <p:spPr>
            <a:xfrm>
              <a:off x="1962151" y="1962510"/>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对开题意见的修改说明</a:t>
              </a:r>
            </a:p>
          </p:txBody>
        </p:sp>
      </p:grpSp>
      <p:grpSp>
        <p:nvGrpSpPr>
          <p:cNvPr id="38" name="组合 37">
            <a:extLst>
              <a:ext uri="{FF2B5EF4-FFF2-40B4-BE49-F238E27FC236}">
                <a16:creationId xmlns:a16="http://schemas.microsoft.com/office/drawing/2014/main" id="{28FF2C1A-19CE-4950-88CB-408EC5AA9DFF}"/>
              </a:ext>
            </a:extLst>
          </p:cNvPr>
          <p:cNvGrpSpPr/>
          <p:nvPr/>
        </p:nvGrpSpPr>
        <p:grpSpPr>
          <a:xfrm>
            <a:off x="3059832" y="2040558"/>
            <a:ext cx="3103160" cy="405000"/>
            <a:chOff x="1653656" y="1885950"/>
            <a:chExt cx="4137546" cy="540000"/>
          </a:xfrm>
        </p:grpSpPr>
        <p:sp>
          <p:nvSpPr>
            <p:cNvPr id="41" name="矩形 2">
              <a:extLst>
                <a:ext uri="{FF2B5EF4-FFF2-40B4-BE49-F238E27FC236}">
                  <a16:creationId xmlns:a16="http://schemas.microsoft.com/office/drawing/2014/main" id="{4221CC14-645A-4A11-BEAF-6864E76D443C}"/>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02</a:t>
              </a:r>
              <a:endParaRPr lang="zh-CN" altLang="en-US" sz="1400" b="1" dirty="0">
                <a:solidFill>
                  <a:schemeClr val="bg1"/>
                </a:solidFill>
                <a:latin typeface="微软雅黑" panose="020B0503020204020204" charset="-122"/>
                <a:ea typeface="微软雅黑" panose="020B0503020204020204" charset="-122"/>
              </a:endParaRPr>
            </a:p>
          </p:txBody>
        </p:sp>
        <p:sp>
          <p:nvSpPr>
            <p:cNvPr id="44" name="TextBox 39">
              <a:extLst>
                <a:ext uri="{FF2B5EF4-FFF2-40B4-BE49-F238E27FC236}">
                  <a16:creationId xmlns:a16="http://schemas.microsoft.com/office/drawing/2014/main" id="{46A2064C-2D63-4914-A278-7FDF77385382}"/>
                </a:ext>
              </a:extLst>
            </p:cNvPr>
            <p:cNvSpPr txBox="1"/>
            <p:nvPr/>
          </p:nvSpPr>
          <p:spPr>
            <a:xfrm>
              <a:off x="1962151" y="1947893"/>
              <a:ext cx="3829051"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已完成的论文内容（综述略讲）</a:t>
              </a:r>
            </a:p>
          </p:txBody>
        </p:sp>
      </p:grpSp>
      <p:grpSp>
        <p:nvGrpSpPr>
          <p:cNvPr id="47" name="组合 46">
            <a:extLst>
              <a:ext uri="{FF2B5EF4-FFF2-40B4-BE49-F238E27FC236}">
                <a16:creationId xmlns:a16="http://schemas.microsoft.com/office/drawing/2014/main" id="{D3A792E4-F876-4547-ABEE-C230B3E54505}"/>
              </a:ext>
            </a:extLst>
          </p:cNvPr>
          <p:cNvGrpSpPr/>
          <p:nvPr/>
        </p:nvGrpSpPr>
        <p:grpSpPr>
          <a:xfrm>
            <a:off x="3059832" y="2728422"/>
            <a:ext cx="3352801" cy="405000"/>
            <a:chOff x="1653656" y="1885950"/>
            <a:chExt cx="4470400" cy="540000"/>
          </a:xfrm>
        </p:grpSpPr>
        <p:sp>
          <p:nvSpPr>
            <p:cNvPr id="50" name="矩形 2">
              <a:extLst>
                <a:ext uri="{FF2B5EF4-FFF2-40B4-BE49-F238E27FC236}">
                  <a16:creationId xmlns:a16="http://schemas.microsoft.com/office/drawing/2014/main" id="{680DB0E1-2D50-4A81-AA0F-5EAD445E5179}"/>
                </a:ext>
              </a:extLst>
            </p:cNvPr>
            <p:cNvSpPr/>
            <p:nvPr/>
          </p:nvSpPr>
          <p:spPr>
            <a:xfrm>
              <a:off x="1653656" y="1885950"/>
              <a:ext cx="565670" cy="540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b="1" dirty="0">
                  <a:solidFill>
                    <a:schemeClr val="bg1"/>
                  </a:solidFill>
                  <a:latin typeface="微软雅黑" panose="020B0503020204020204" charset="-122"/>
                  <a:ea typeface="微软雅黑" panose="020B0503020204020204" charset="-122"/>
                </a:rPr>
                <a:t>03</a:t>
              </a:r>
              <a:endParaRPr lang="zh-CN" altLang="en-US" sz="1400" b="1" dirty="0">
                <a:solidFill>
                  <a:schemeClr val="bg1"/>
                </a:solidFill>
                <a:latin typeface="微软雅黑" panose="020B0503020204020204" charset="-122"/>
                <a:ea typeface="微软雅黑" panose="020B0503020204020204" charset="-122"/>
              </a:endParaRPr>
            </a:p>
          </p:txBody>
        </p:sp>
        <p:sp>
          <p:nvSpPr>
            <p:cNvPr id="53" name="TextBox 42">
              <a:extLst>
                <a:ext uri="{FF2B5EF4-FFF2-40B4-BE49-F238E27FC236}">
                  <a16:creationId xmlns:a16="http://schemas.microsoft.com/office/drawing/2014/main" id="{583A183D-3C22-47FF-8B3B-33131627F3E9}"/>
                </a:ext>
              </a:extLst>
            </p:cNvPr>
            <p:cNvSpPr txBox="1"/>
            <p:nvPr/>
          </p:nvSpPr>
          <p:spPr>
            <a:xfrm>
              <a:off x="1961843" y="1949450"/>
              <a:ext cx="4162213" cy="408940"/>
            </a:xfrm>
            <a:prstGeom prst="rect">
              <a:avLst/>
            </a:prstGeom>
            <a:noFill/>
          </p:spPr>
          <p:txBody>
            <a:bodyPr wrap="square" rtlCol="0">
              <a:spAutoFit/>
            </a:bodyPr>
            <a:lstStyle/>
            <a:p>
              <a:r>
                <a:rPr lang="zh-CN" altLang="en-US" sz="1400" b="1" dirty="0">
                  <a:solidFill>
                    <a:schemeClr val="tx1">
                      <a:lumMod val="65000"/>
                      <a:lumOff val="35000"/>
                    </a:schemeClr>
                  </a:solidFill>
                  <a:latin typeface="微软雅黑" panose="020B0503020204020204" charset="-122"/>
                  <a:ea typeface="微软雅黑" panose="020B0503020204020204" charset="-122"/>
                </a:rPr>
                <a:t>　本论文的创新之处</a:t>
              </a:r>
            </a:p>
          </p:txBody>
        </p:sp>
      </p:grpSp>
    </p:spTree>
  </p:cSld>
  <p:clrMapOvr>
    <a:masterClrMapping/>
  </p:clrMapOvr>
  <p:transition>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 name="矩形 2"/>
          <p:cNvSpPr/>
          <p:nvPr/>
        </p:nvSpPr>
        <p:spPr>
          <a:xfrm rot="2700000">
            <a:off x="-377825" y="3236912"/>
            <a:ext cx="755650" cy="72072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rot="2700000">
            <a:off x="465138" y="3944937"/>
            <a:ext cx="363538" cy="347663"/>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rot="2700000">
            <a:off x="574676" y="4556125"/>
            <a:ext cx="182562" cy="173037"/>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矩形 10"/>
          <p:cNvSpPr/>
          <p:nvPr/>
        </p:nvSpPr>
        <p:spPr>
          <a:xfrm rot="2700000">
            <a:off x="611188" y="4783137"/>
            <a:ext cx="755650" cy="7207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p:cNvSpPr/>
          <p:nvPr/>
        </p:nvSpPr>
        <p:spPr>
          <a:xfrm rot="2700000">
            <a:off x="791369" y="4013994"/>
            <a:ext cx="182563" cy="1746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矩形 13"/>
          <p:cNvSpPr/>
          <p:nvPr/>
        </p:nvSpPr>
        <p:spPr>
          <a:xfrm rot="2700000">
            <a:off x="1418431" y="3893344"/>
            <a:ext cx="454025" cy="43338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rot="2700000">
            <a:off x="7148513" y="4471988"/>
            <a:ext cx="292100" cy="27940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矩形 15"/>
          <p:cNvSpPr/>
          <p:nvPr/>
        </p:nvSpPr>
        <p:spPr>
          <a:xfrm rot="2700000">
            <a:off x="7378700" y="3824288"/>
            <a:ext cx="369887" cy="35083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rot="2700000">
            <a:off x="7702550" y="3962401"/>
            <a:ext cx="180975" cy="17145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8" name="图片 17" descr="未标题-2.png"/>
          <p:cNvPicPr>
            <a:picLocks noChangeAspect="1"/>
          </p:cNvPicPr>
          <p:nvPr/>
        </p:nvPicPr>
        <p:blipFill>
          <a:blip r:embed="rId3"/>
          <a:stretch>
            <a:fillRect/>
          </a:stretch>
        </p:blipFill>
        <p:spPr>
          <a:xfrm>
            <a:off x="4206875" y="2846388"/>
            <a:ext cx="730250" cy="603250"/>
          </a:xfrm>
          <a:prstGeom prst="rect">
            <a:avLst/>
          </a:prstGeom>
          <a:effectLst>
            <a:outerShdw blurRad="63500" sx="102000" sy="102000" algn="ctr" rotWithShape="0">
              <a:prstClr val="black">
                <a:alpha val="40000"/>
              </a:prstClr>
            </a:outerShdw>
          </a:effectLst>
        </p:spPr>
      </p:pic>
      <p:sp>
        <p:nvSpPr>
          <p:cNvPr id="7184" name="TextBox 19"/>
          <p:cNvSpPr txBox="1">
            <a:spLocks noChangeArrowheads="1"/>
          </p:cNvSpPr>
          <p:nvPr/>
        </p:nvSpPr>
        <p:spPr bwMode="auto">
          <a:xfrm>
            <a:off x="4341813" y="2938463"/>
            <a:ext cx="50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7185" name="图片 20" descr="未标题-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7338" y="2824163"/>
            <a:ext cx="949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6" name="TextBox 21"/>
          <p:cNvSpPr txBox="1">
            <a:spLocks noChangeArrowheads="1"/>
          </p:cNvSpPr>
          <p:nvPr/>
        </p:nvSpPr>
        <p:spPr bwMode="auto">
          <a:xfrm>
            <a:off x="4339431" y="2976861"/>
            <a:ext cx="428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dirty="0">
                <a:solidFill>
                  <a:schemeClr val="bg1"/>
                </a:solidFill>
                <a:latin typeface="Times New Roman" panose="02020603050405020304" pitchFamily="18" charset="0"/>
                <a:ea typeface="华康俪金黑W8(P)" panose="020B0800000000000000" pitchFamily="34" charset="-122"/>
                <a:cs typeface="Times New Roman" panose="02020603050405020304" pitchFamily="18" charset="0"/>
              </a:rPr>
              <a:t>1</a:t>
            </a:r>
            <a:endParaRPr lang="zh-CN" altLang="en-US" sz="2400" b="1" dirty="0">
              <a:solidFill>
                <a:schemeClr val="bg1"/>
              </a:solidFill>
              <a:latin typeface="Times New Roman" panose="02020603050405020304" pitchFamily="18" charset="0"/>
              <a:ea typeface="华康俪金黑W8(P)" panose="020B0800000000000000" pitchFamily="34" charset="-122"/>
              <a:cs typeface="Times New Roman" panose="02020603050405020304" pitchFamily="18" charset="0"/>
            </a:endParaRPr>
          </a:p>
        </p:txBody>
      </p:sp>
      <p:sp>
        <p:nvSpPr>
          <p:cNvPr id="19" name="TextBox 5">
            <a:extLst>
              <a:ext uri="{FF2B5EF4-FFF2-40B4-BE49-F238E27FC236}">
                <a16:creationId xmlns:a16="http://schemas.microsoft.com/office/drawing/2014/main" id="{502F21FC-B792-49BD-A4DA-B870C3D2BB96}"/>
              </a:ext>
            </a:extLst>
          </p:cNvPr>
          <p:cNvSpPr txBox="1"/>
          <p:nvPr/>
        </p:nvSpPr>
        <p:spPr>
          <a:xfrm>
            <a:off x="1259632" y="1341520"/>
            <a:ext cx="6817390" cy="783590"/>
          </a:xfrm>
          <a:prstGeom prst="rect">
            <a:avLst/>
          </a:prstGeom>
          <a:noFill/>
        </p:spPr>
        <p:txBody>
          <a:bodyPr wrap="square" rtlCol="0">
            <a:spAutoFit/>
          </a:bodyPr>
          <a:lstStyle/>
          <a:p>
            <a:pPr algn="ctr">
              <a:lnSpc>
                <a:spcPct val="150000"/>
              </a:lnSpc>
            </a:pPr>
            <a:r>
              <a:rPr lang="zh-CN" altLang="en-US" sz="3000" b="1" dirty="0">
                <a:solidFill>
                  <a:schemeClr val="tx1">
                    <a:lumMod val="65000"/>
                    <a:lumOff val="35000"/>
                  </a:schemeClr>
                </a:solidFill>
                <a:latin typeface="微软雅黑" panose="020B0503020204020204" charset="-122"/>
                <a:ea typeface="微软雅黑" panose="020B0503020204020204" charset="-122"/>
                <a:sym typeface="+mn-ea"/>
              </a:rPr>
              <a:t>对开题意见的修改说明</a:t>
            </a:r>
            <a:endParaRPr lang="zh-CN" altLang="en-US" sz="30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transition>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51D0A91-06FF-4699-B9D1-8D6172A538A3}"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3</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4" name="TextBox 19"/>
          <p:cNvSpPr txBox="1"/>
          <p:nvPr/>
        </p:nvSpPr>
        <p:spPr>
          <a:xfrm>
            <a:off x="1259632" y="162013"/>
            <a:ext cx="4176464"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800" dirty="0"/>
              <a:t>1.</a:t>
            </a:r>
            <a:r>
              <a:rPr lang="zh-CN" altLang="en-US" sz="1800" dirty="0">
                <a:sym typeface="+mn-ea"/>
              </a:rPr>
              <a:t>对开题意见的修改说明</a:t>
            </a:r>
            <a:endParaRPr lang="zh-CN" altLang="en-US" sz="1800" dirty="0"/>
          </a:p>
        </p:txBody>
      </p:sp>
      <p:grpSp>
        <p:nvGrpSpPr>
          <p:cNvPr id="9225" name="Group 7"/>
          <p:cNvGrpSpPr/>
          <p:nvPr/>
        </p:nvGrpSpPr>
        <p:grpSpPr bwMode="auto">
          <a:xfrm>
            <a:off x="755650" y="268288"/>
            <a:ext cx="390525" cy="204787"/>
            <a:chOff x="0" y="0"/>
            <a:chExt cx="1041399" cy="549275"/>
          </a:xfrm>
        </p:grpSpPr>
        <p:sp>
          <p:nvSpPr>
            <p:cNvPr id="9227"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8"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9"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a:xfrm>
            <a:off x="310773" y="212412"/>
            <a:ext cx="347243" cy="347243"/>
            <a:chOff x="1965186" y="1419622"/>
            <a:chExt cx="302558" cy="314069"/>
          </a:xfrm>
          <a:solidFill>
            <a:sysClr val="window" lastClr="FFFFFF"/>
          </a:solidFill>
        </p:grpSpPr>
        <p:sp>
          <p:nvSpPr>
            <p:cNvPr id="24" name="矩形 23"/>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1" name="矩形 30"/>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
        <p:nvSpPr>
          <p:cNvPr id="19" name="矩形 18">
            <a:extLst>
              <a:ext uri="{FF2B5EF4-FFF2-40B4-BE49-F238E27FC236}">
                <a16:creationId xmlns:a16="http://schemas.microsoft.com/office/drawing/2014/main" id="{80BBDFCE-FE33-47B0-941F-CA2A08C71B4B}"/>
              </a:ext>
            </a:extLst>
          </p:cNvPr>
          <p:cNvSpPr/>
          <p:nvPr/>
        </p:nvSpPr>
        <p:spPr>
          <a:xfrm>
            <a:off x="1144568" y="972969"/>
            <a:ext cx="7272808" cy="553085"/>
          </a:xfrm>
          <a:prstGeom prst="rect">
            <a:avLst/>
          </a:prstGeom>
        </p:spPr>
        <p:txBody>
          <a:bodyPr wrap="square">
            <a:spAutoFit/>
          </a:bodyPr>
          <a:lstStyle/>
          <a:p>
            <a:pPr>
              <a:lnSpc>
                <a:spcPct val="150000"/>
              </a:lnSpc>
            </a:pP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1</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）写作规范问题</a:t>
            </a:r>
          </a:p>
        </p:txBody>
      </p:sp>
      <p:cxnSp>
        <p:nvCxnSpPr>
          <p:cNvPr id="20" name="直接连接符 19">
            <a:extLst>
              <a:ext uri="{FF2B5EF4-FFF2-40B4-BE49-F238E27FC236}">
                <a16:creationId xmlns:a16="http://schemas.microsoft.com/office/drawing/2014/main" id="{D19874E7-C7B2-40E2-9A82-3865B8B9E057}"/>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21" name="Picture 2" descr="J:\张校长ppt2016.01\未标题-1.jpg">
            <a:extLst>
              <a:ext uri="{FF2B5EF4-FFF2-40B4-BE49-F238E27FC236}">
                <a16:creationId xmlns:a16="http://schemas.microsoft.com/office/drawing/2014/main" id="{81CA9908-5957-4291-886D-175156D209C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16" name="矩形 15">
            <a:extLst>
              <a:ext uri="{FF2B5EF4-FFF2-40B4-BE49-F238E27FC236}">
                <a16:creationId xmlns:a16="http://schemas.microsoft.com/office/drawing/2014/main" id="{C34C9E8F-166C-4032-90CC-0A207C482AC7}"/>
              </a:ext>
            </a:extLst>
          </p:cNvPr>
          <p:cNvSpPr/>
          <p:nvPr/>
        </p:nvSpPr>
        <p:spPr>
          <a:xfrm>
            <a:off x="3779912" y="1986931"/>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9433225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lenovo\Desktop\图片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51D0A91-06FF-4699-B9D1-8D6172A538A3}"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4</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4" name="TextBox 19"/>
          <p:cNvSpPr txBox="1"/>
          <p:nvPr/>
        </p:nvSpPr>
        <p:spPr>
          <a:xfrm>
            <a:off x="1144014" y="126490"/>
            <a:ext cx="4176464"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800" dirty="0"/>
              <a:t>1.</a:t>
            </a:r>
            <a:r>
              <a:rPr lang="zh-CN" altLang="en-US" sz="1800" dirty="0">
                <a:sym typeface="+mn-ea"/>
              </a:rPr>
              <a:t>对开题意见的修改说明</a:t>
            </a:r>
            <a:endParaRPr lang="zh-CN" altLang="en-US" sz="1800" dirty="0"/>
          </a:p>
        </p:txBody>
      </p:sp>
      <p:grpSp>
        <p:nvGrpSpPr>
          <p:cNvPr id="9225" name="Group 7"/>
          <p:cNvGrpSpPr/>
          <p:nvPr/>
        </p:nvGrpSpPr>
        <p:grpSpPr bwMode="auto">
          <a:xfrm>
            <a:off x="755650" y="268288"/>
            <a:ext cx="390525" cy="204787"/>
            <a:chOff x="0" y="0"/>
            <a:chExt cx="1041399" cy="549275"/>
          </a:xfrm>
        </p:grpSpPr>
        <p:sp>
          <p:nvSpPr>
            <p:cNvPr id="9227"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8"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9"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a:xfrm>
            <a:off x="310773" y="212412"/>
            <a:ext cx="347243" cy="347243"/>
            <a:chOff x="1965186" y="1419622"/>
            <a:chExt cx="302558" cy="314069"/>
          </a:xfrm>
          <a:solidFill>
            <a:sysClr val="window" lastClr="FFFFFF"/>
          </a:solidFill>
        </p:grpSpPr>
        <p:sp>
          <p:nvSpPr>
            <p:cNvPr id="24" name="矩形 23"/>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1" name="矩形 30"/>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cxnSp>
        <p:nvCxnSpPr>
          <p:cNvPr id="20" name="直接连接符 19">
            <a:extLst>
              <a:ext uri="{FF2B5EF4-FFF2-40B4-BE49-F238E27FC236}">
                <a16:creationId xmlns:a16="http://schemas.microsoft.com/office/drawing/2014/main" id="{D19874E7-C7B2-40E2-9A82-3865B8B9E057}"/>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21" name="Picture 2" descr="J:\张校长ppt2016.01\未标题-1.jpg">
            <a:extLst>
              <a:ext uri="{FF2B5EF4-FFF2-40B4-BE49-F238E27FC236}">
                <a16:creationId xmlns:a16="http://schemas.microsoft.com/office/drawing/2014/main" id="{81CA9908-5957-4291-886D-175156D209C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23" name="矩形 22">
            <a:extLst>
              <a:ext uri="{FF2B5EF4-FFF2-40B4-BE49-F238E27FC236}">
                <a16:creationId xmlns:a16="http://schemas.microsoft.com/office/drawing/2014/main" id="{2BEF7F47-59B2-4695-A7B4-E9D3417B88CB}"/>
              </a:ext>
            </a:extLst>
          </p:cNvPr>
          <p:cNvSpPr/>
          <p:nvPr/>
        </p:nvSpPr>
        <p:spPr>
          <a:xfrm>
            <a:off x="1144568" y="972969"/>
            <a:ext cx="7272808" cy="553085"/>
          </a:xfrm>
          <a:prstGeom prst="rect">
            <a:avLst/>
          </a:prstGeom>
        </p:spPr>
        <p:txBody>
          <a:bodyPr wrap="square">
            <a:spAutoFit/>
          </a:bodyPr>
          <a:lstStyle/>
          <a:p>
            <a:pPr>
              <a:lnSpc>
                <a:spcPct val="150000"/>
              </a:lnSpc>
            </a:pP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2</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）框架语言表述逻辑问题</a:t>
            </a:r>
          </a:p>
        </p:txBody>
      </p:sp>
      <p:sp>
        <p:nvSpPr>
          <p:cNvPr id="17" name="矩形 16">
            <a:extLst>
              <a:ext uri="{FF2B5EF4-FFF2-40B4-BE49-F238E27FC236}">
                <a16:creationId xmlns:a16="http://schemas.microsoft.com/office/drawing/2014/main" id="{E677DF52-EA88-4193-B68E-BA1E385AA5E2}"/>
              </a:ext>
            </a:extLst>
          </p:cNvPr>
          <p:cNvSpPr/>
          <p:nvPr/>
        </p:nvSpPr>
        <p:spPr>
          <a:xfrm>
            <a:off x="3779912" y="1986931"/>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lenovo\Desktop\图片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51D0A91-06FF-4699-B9D1-8D6172A538A3}"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5</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4" name="TextBox 19"/>
          <p:cNvSpPr txBox="1"/>
          <p:nvPr/>
        </p:nvSpPr>
        <p:spPr>
          <a:xfrm>
            <a:off x="1259632" y="162013"/>
            <a:ext cx="4176464"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en-US" altLang="zh-CN" sz="1800" dirty="0"/>
              <a:t>1.</a:t>
            </a:r>
            <a:r>
              <a:rPr lang="zh-CN" altLang="en-US" sz="1800" dirty="0">
                <a:sym typeface="+mn-ea"/>
              </a:rPr>
              <a:t>对开题意见的修改说明</a:t>
            </a:r>
            <a:endParaRPr lang="zh-CN" altLang="en-US" sz="1800" dirty="0"/>
          </a:p>
        </p:txBody>
      </p:sp>
      <p:grpSp>
        <p:nvGrpSpPr>
          <p:cNvPr id="9225" name="Group 7"/>
          <p:cNvGrpSpPr/>
          <p:nvPr/>
        </p:nvGrpSpPr>
        <p:grpSpPr bwMode="auto">
          <a:xfrm>
            <a:off x="755650" y="268288"/>
            <a:ext cx="390525" cy="204787"/>
            <a:chOff x="0" y="0"/>
            <a:chExt cx="1041399" cy="549275"/>
          </a:xfrm>
        </p:grpSpPr>
        <p:sp>
          <p:nvSpPr>
            <p:cNvPr id="9227"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8"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9"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a:xfrm>
            <a:off x="310773" y="212412"/>
            <a:ext cx="347243" cy="347243"/>
            <a:chOff x="1965186" y="1419622"/>
            <a:chExt cx="302558" cy="314069"/>
          </a:xfrm>
          <a:solidFill>
            <a:sysClr val="window" lastClr="FFFFFF"/>
          </a:solidFill>
        </p:grpSpPr>
        <p:sp>
          <p:nvSpPr>
            <p:cNvPr id="24" name="矩形 23"/>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1" name="矩形 30"/>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cxnSp>
        <p:nvCxnSpPr>
          <p:cNvPr id="20" name="直接连接符 19">
            <a:extLst>
              <a:ext uri="{FF2B5EF4-FFF2-40B4-BE49-F238E27FC236}">
                <a16:creationId xmlns:a16="http://schemas.microsoft.com/office/drawing/2014/main" id="{D19874E7-C7B2-40E2-9A82-3865B8B9E057}"/>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21" name="Picture 2" descr="J:\张校长ppt2016.01\未标题-1.jpg">
            <a:extLst>
              <a:ext uri="{FF2B5EF4-FFF2-40B4-BE49-F238E27FC236}">
                <a16:creationId xmlns:a16="http://schemas.microsoft.com/office/drawing/2014/main" id="{81CA9908-5957-4291-886D-175156D209C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17" name="矩形 16">
            <a:extLst>
              <a:ext uri="{FF2B5EF4-FFF2-40B4-BE49-F238E27FC236}">
                <a16:creationId xmlns:a16="http://schemas.microsoft.com/office/drawing/2014/main" id="{76C31BC5-26AD-4A89-9CE0-D451D81B00E6}"/>
              </a:ext>
            </a:extLst>
          </p:cNvPr>
          <p:cNvSpPr/>
          <p:nvPr/>
        </p:nvSpPr>
        <p:spPr>
          <a:xfrm>
            <a:off x="1150318" y="1025287"/>
            <a:ext cx="7272808" cy="553085"/>
          </a:xfrm>
          <a:prstGeom prst="rect">
            <a:avLst/>
          </a:prstGeom>
        </p:spPr>
        <p:txBody>
          <a:bodyPr wrap="square">
            <a:spAutoFit/>
          </a:bodyPr>
          <a:lstStyle/>
          <a:p>
            <a:pPr>
              <a:lnSpc>
                <a:spcPct val="150000"/>
              </a:lnSpc>
            </a:pP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a:t>
            </a:r>
            <a:r>
              <a:rPr lang="en-US" altLang="zh-CN"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3</a:t>
            </a:r>
            <a:r>
              <a:rPr lang="zh-CN" altLang="en-US" sz="2000" b="1" kern="0" cap="all" dirty="0">
                <a:ln w="0">
                  <a:noFill/>
                </a:ln>
                <a:gradFill>
                  <a:gsLst>
                    <a:gs pos="0">
                      <a:srgbClr val="FF0000">
                        <a:tint val="75000"/>
                        <a:shade val="75000"/>
                        <a:satMod val="170000"/>
                      </a:srgbClr>
                    </a:gs>
                    <a:gs pos="49000">
                      <a:srgbClr val="FF0000">
                        <a:tint val="88000"/>
                        <a:shade val="65000"/>
                        <a:satMod val="172000"/>
                      </a:srgbClr>
                    </a:gs>
                    <a:gs pos="50000">
                      <a:srgbClr val="FF0000">
                        <a:shade val="65000"/>
                        <a:satMod val="130000"/>
                      </a:srgbClr>
                    </a:gs>
                    <a:gs pos="92000">
                      <a:srgbClr val="FF0000">
                        <a:shade val="50000"/>
                        <a:satMod val="120000"/>
                      </a:srgbClr>
                    </a:gs>
                    <a:gs pos="100000">
                      <a:srgbClr val="FF0000">
                        <a:shade val="48000"/>
                        <a:satMod val="120000"/>
                      </a:srgbClr>
                    </a:gs>
                  </a:gsLst>
                  <a:lin ang="5400000" scaled="0"/>
                </a:gradFill>
                <a:latin typeface="微软雅黑" panose="020B0503020204020204" charset="-122"/>
                <a:ea typeface="微软雅黑" panose="020B0503020204020204" charset="-122"/>
              </a:rPr>
              <a:t>）内容方面</a:t>
            </a:r>
          </a:p>
        </p:txBody>
      </p:sp>
      <p:sp>
        <p:nvSpPr>
          <p:cNvPr id="16" name="矩形 15">
            <a:extLst>
              <a:ext uri="{FF2B5EF4-FFF2-40B4-BE49-F238E27FC236}">
                <a16:creationId xmlns:a16="http://schemas.microsoft.com/office/drawing/2014/main" id="{BEEC9F84-F776-4C86-A040-0D266D4D0BD0}"/>
              </a:ext>
            </a:extLst>
          </p:cNvPr>
          <p:cNvSpPr/>
          <p:nvPr/>
        </p:nvSpPr>
        <p:spPr>
          <a:xfrm>
            <a:off x="3779912" y="1986931"/>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167775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3147814"/>
            <a:ext cx="9144000" cy="1995686"/>
          </a:xfrm>
          <a:prstGeom prst="rect">
            <a:avLst/>
          </a:prstGeom>
          <a:gradFill flip="none" rotWithShape="1">
            <a:gsLst>
              <a:gs pos="41000">
                <a:srgbClr val="006DAD"/>
              </a:gs>
              <a:gs pos="100000">
                <a:srgbClr val="002060"/>
              </a:gs>
              <a:gs pos="0">
                <a:srgbClr val="00B0F0"/>
              </a:gs>
            </a:gsLst>
            <a:path path="circle">
              <a:fillToRect l="50000" t="50000" r="50000" b="50000"/>
            </a:path>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p>
        </p:txBody>
      </p:sp>
      <p:sp>
        <p:nvSpPr>
          <p:cNvPr id="3" name="矩形 2"/>
          <p:cNvSpPr/>
          <p:nvPr/>
        </p:nvSpPr>
        <p:spPr>
          <a:xfrm rot="2700000">
            <a:off x="-377825" y="3236912"/>
            <a:ext cx="755650" cy="720726"/>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矩形 8"/>
          <p:cNvSpPr/>
          <p:nvPr/>
        </p:nvSpPr>
        <p:spPr>
          <a:xfrm rot="2700000">
            <a:off x="465138" y="3944937"/>
            <a:ext cx="363538" cy="347663"/>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矩形 9"/>
          <p:cNvSpPr/>
          <p:nvPr/>
        </p:nvSpPr>
        <p:spPr>
          <a:xfrm rot="2700000">
            <a:off x="574676" y="4556125"/>
            <a:ext cx="182562" cy="173037"/>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矩形 10"/>
          <p:cNvSpPr/>
          <p:nvPr/>
        </p:nvSpPr>
        <p:spPr>
          <a:xfrm rot="2700000">
            <a:off x="611188" y="4783137"/>
            <a:ext cx="755650" cy="7207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矩形 12"/>
          <p:cNvSpPr/>
          <p:nvPr/>
        </p:nvSpPr>
        <p:spPr>
          <a:xfrm rot="2700000">
            <a:off x="791369" y="4013994"/>
            <a:ext cx="182563" cy="174625"/>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矩形 13"/>
          <p:cNvSpPr/>
          <p:nvPr/>
        </p:nvSpPr>
        <p:spPr>
          <a:xfrm rot="2700000">
            <a:off x="1418431" y="3893344"/>
            <a:ext cx="454025" cy="43338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矩形 14"/>
          <p:cNvSpPr/>
          <p:nvPr/>
        </p:nvSpPr>
        <p:spPr>
          <a:xfrm rot="2700000">
            <a:off x="7148513" y="4471988"/>
            <a:ext cx="292100" cy="27940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矩形 15"/>
          <p:cNvSpPr/>
          <p:nvPr/>
        </p:nvSpPr>
        <p:spPr>
          <a:xfrm rot="2700000">
            <a:off x="7378700" y="3824288"/>
            <a:ext cx="369887" cy="350838"/>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矩形 16"/>
          <p:cNvSpPr/>
          <p:nvPr/>
        </p:nvSpPr>
        <p:spPr>
          <a:xfrm rot="2700000">
            <a:off x="7702550" y="3962401"/>
            <a:ext cx="180975" cy="17145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18" name="图片 17" descr="未标题-2.png"/>
          <p:cNvPicPr>
            <a:picLocks noChangeAspect="1"/>
          </p:cNvPicPr>
          <p:nvPr/>
        </p:nvPicPr>
        <p:blipFill>
          <a:blip r:embed="rId3"/>
          <a:stretch>
            <a:fillRect/>
          </a:stretch>
        </p:blipFill>
        <p:spPr>
          <a:xfrm>
            <a:off x="4206875" y="2846388"/>
            <a:ext cx="730250" cy="603250"/>
          </a:xfrm>
          <a:prstGeom prst="rect">
            <a:avLst/>
          </a:prstGeom>
          <a:effectLst>
            <a:outerShdw blurRad="63500" sx="102000" sy="102000" algn="ctr" rotWithShape="0">
              <a:prstClr val="black">
                <a:alpha val="40000"/>
              </a:prstClr>
            </a:outerShdw>
          </a:effectLst>
        </p:spPr>
      </p:pic>
      <p:sp>
        <p:nvSpPr>
          <p:cNvPr id="10256" name="TextBox 19"/>
          <p:cNvSpPr txBox="1">
            <a:spLocks noChangeArrowheads="1"/>
          </p:cNvSpPr>
          <p:nvPr/>
        </p:nvSpPr>
        <p:spPr bwMode="auto">
          <a:xfrm>
            <a:off x="4341813" y="2938463"/>
            <a:ext cx="504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a:solidFill>
                  <a:schemeClr val="bg1"/>
                </a:solidFill>
                <a:latin typeface="经典粗宋简" panose="02010609000101010101" pitchFamily="49" charset="-122"/>
                <a:ea typeface="经典粗宋简" panose="02010609000101010101" pitchFamily="49" charset="-122"/>
                <a:cs typeface="经典粗宋简" panose="02010609000101010101" pitchFamily="49" charset="-122"/>
              </a:rPr>
              <a:t>一</a:t>
            </a:r>
          </a:p>
        </p:txBody>
      </p:sp>
      <p:pic>
        <p:nvPicPr>
          <p:cNvPr id="10257" name="图片 20" descr="未标题-3.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97338" y="2824163"/>
            <a:ext cx="94932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58" name="TextBox 18"/>
          <p:cNvSpPr txBox="1">
            <a:spLocks noChangeArrowheads="1"/>
          </p:cNvSpPr>
          <p:nvPr/>
        </p:nvSpPr>
        <p:spPr bwMode="auto">
          <a:xfrm>
            <a:off x="4348957" y="2980377"/>
            <a:ext cx="42862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400" b="1" dirty="0">
                <a:solidFill>
                  <a:schemeClr val="bg1"/>
                </a:solidFill>
                <a:latin typeface="Times New Roman" panose="02020603050405020304" pitchFamily="18" charset="0"/>
                <a:ea typeface="华康俪金黑W8(P)" panose="020B0800000000000000" pitchFamily="34" charset="-122"/>
                <a:cs typeface="Times New Roman" panose="02020603050405020304" pitchFamily="18" charset="0"/>
              </a:rPr>
              <a:t>2</a:t>
            </a:r>
          </a:p>
        </p:txBody>
      </p:sp>
      <p:sp>
        <p:nvSpPr>
          <p:cNvPr id="19" name="TextBox 5">
            <a:extLst>
              <a:ext uri="{FF2B5EF4-FFF2-40B4-BE49-F238E27FC236}">
                <a16:creationId xmlns:a16="http://schemas.microsoft.com/office/drawing/2014/main" id="{ECA8594F-6BCD-4228-B38D-359B3A9F3D28}"/>
              </a:ext>
            </a:extLst>
          </p:cNvPr>
          <p:cNvSpPr txBox="1"/>
          <p:nvPr/>
        </p:nvSpPr>
        <p:spPr>
          <a:xfrm>
            <a:off x="1331695" y="1603891"/>
            <a:ext cx="6817390" cy="783590"/>
          </a:xfrm>
          <a:prstGeom prst="rect">
            <a:avLst/>
          </a:prstGeom>
          <a:noFill/>
        </p:spPr>
        <p:txBody>
          <a:bodyPr wrap="square" rtlCol="0">
            <a:spAutoFit/>
          </a:bodyPr>
          <a:lstStyle/>
          <a:p>
            <a:pPr algn="ctr">
              <a:lnSpc>
                <a:spcPct val="150000"/>
              </a:lnSpc>
            </a:pPr>
            <a:r>
              <a:rPr lang="zh-CN" altLang="en-US" sz="3000" b="1" dirty="0">
                <a:solidFill>
                  <a:schemeClr val="tx1">
                    <a:lumMod val="65000"/>
                    <a:lumOff val="35000"/>
                  </a:schemeClr>
                </a:solidFill>
                <a:latin typeface="微软雅黑" panose="020B0503020204020204" charset="-122"/>
                <a:ea typeface="微软雅黑" panose="020B0503020204020204" charset="-122"/>
                <a:sym typeface="+mn-ea"/>
              </a:rPr>
              <a:t>已完成的论文内容（综述略讲）</a:t>
            </a:r>
            <a:endParaRPr lang="zh-CN" altLang="en-US" sz="3000" b="1" dirty="0">
              <a:solidFill>
                <a:schemeClr val="accent6">
                  <a:lumMod val="50000"/>
                </a:schemeClr>
              </a:solidFill>
              <a:latin typeface="微软雅黑" panose="020B0503020204020204" charset="-122"/>
              <a:ea typeface="微软雅黑" panose="020B0503020204020204" charset="-122"/>
            </a:endParaRPr>
          </a:p>
        </p:txBody>
      </p:sp>
    </p:spTree>
  </p:cSld>
  <p:clrMapOvr>
    <a:masterClrMapping/>
  </p:clrMapOvr>
  <p:transition>
    <p:split orient="ver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lenovo\Desktop\图片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F6B54D03-7F35-4296-A8E5-7B9387DF7C99}"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7</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graphicFrame>
        <p:nvGraphicFramePr>
          <p:cNvPr id="27697" name="Group 49"/>
          <p:cNvGraphicFramePr>
            <a:graphicFrameLocks noGrp="1"/>
          </p:cNvGraphicFramePr>
          <p:nvPr/>
        </p:nvGraphicFramePr>
        <p:xfrm>
          <a:off x="684213" y="896938"/>
          <a:ext cx="7858125" cy="3619501"/>
        </p:xfrm>
        <a:graphic>
          <a:graphicData uri="http://schemas.openxmlformats.org/drawingml/2006/table">
            <a:tbl>
              <a:tblPr/>
              <a:tblGrid>
                <a:gridCol w="928688">
                  <a:extLst>
                    <a:ext uri="{9D8B030D-6E8A-4147-A177-3AD203B41FA5}">
                      <a16:colId xmlns:a16="http://schemas.microsoft.com/office/drawing/2014/main" val="20000"/>
                    </a:ext>
                  </a:extLst>
                </a:gridCol>
                <a:gridCol w="1214437">
                  <a:extLst>
                    <a:ext uri="{9D8B030D-6E8A-4147-A177-3AD203B41FA5}">
                      <a16:colId xmlns:a16="http://schemas.microsoft.com/office/drawing/2014/main" val="20001"/>
                    </a:ext>
                  </a:extLst>
                </a:gridCol>
                <a:gridCol w="1214438">
                  <a:extLst>
                    <a:ext uri="{9D8B030D-6E8A-4147-A177-3AD203B41FA5}">
                      <a16:colId xmlns:a16="http://schemas.microsoft.com/office/drawing/2014/main" val="20002"/>
                    </a:ext>
                  </a:extLst>
                </a:gridCol>
                <a:gridCol w="1292225">
                  <a:extLst>
                    <a:ext uri="{9D8B030D-6E8A-4147-A177-3AD203B41FA5}">
                      <a16:colId xmlns:a16="http://schemas.microsoft.com/office/drawing/2014/main" val="20003"/>
                    </a:ext>
                  </a:extLst>
                </a:gridCol>
                <a:gridCol w="1368077">
                  <a:extLst>
                    <a:ext uri="{9D8B030D-6E8A-4147-A177-3AD203B41FA5}">
                      <a16:colId xmlns:a16="http://schemas.microsoft.com/office/drawing/2014/main" val="20004"/>
                    </a:ext>
                  </a:extLst>
                </a:gridCol>
                <a:gridCol w="1840260">
                  <a:extLst>
                    <a:ext uri="{9D8B030D-6E8A-4147-A177-3AD203B41FA5}">
                      <a16:colId xmlns:a16="http://schemas.microsoft.com/office/drawing/2014/main" val="20005"/>
                    </a:ext>
                  </a:extLst>
                </a:gridCol>
              </a:tblGrid>
              <a:tr h="430213">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0"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79ABD"/>
                    </a:solidFill>
                  </a:tcPr>
                </a:tc>
                <a:extLst>
                  <a:ext uri="{0D108BD9-81ED-4DB2-BD59-A6C34878D82A}">
                    <a16:rowId xmlns:a16="http://schemas.microsoft.com/office/drawing/2014/main" val="10000"/>
                  </a:ext>
                </a:extLst>
              </a:tr>
              <a:tr h="1063625">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611F"/>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extLst>
                  <a:ext uri="{0D108BD9-81ED-4DB2-BD59-A6C34878D82A}">
                    <a16:rowId xmlns:a16="http://schemas.microsoft.com/office/drawing/2014/main" val="10001"/>
                  </a:ext>
                </a:extLst>
              </a:tr>
              <a:tr h="1023938">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611F"/>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extLst>
                  <a:ext uri="{0D108BD9-81ED-4DB2-BD59-A6C34878D82A}">
                    <a16:rowId xmlns:a16="http://schemas.microsoft.com/office/drawing/2014/main" val="10002"/>
                  </a:ext>
                </a:extLst>
              </a:tr>
              <a:tr h="1101725">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1300" b="1" i="0" u="none" strike="noStrike" cap="none" normalizeH="0" baseline="0" dirty="0">
                          <a:ln>
                            <a:noFill/>
                          </a:ln>
                          <a:solidFill>
                            <a:schemeClr val="bg1"/>
                          </a:solidFill>
                          <a:effectLst/>
                          <a:latin typeface="微软雅黑" panose="020B0503020204020204" pitchFamily="34" charset="-122"/>
                          <a:ea typeface="微软雅黑" panose="020B0503020204020204" pitchFamily="34" charset="-122"/>
                        </a:rPr>
                        <a:t>****</a:t>
                      </a:r>
                    </a:p>
                  </a:txBody>
                  <a:tcPr marL="71793" marR="71793" marT="35896" marB="35896"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C611F"/>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tc>
                  <a:txBody>
                    <a:bodyPr/>
                    <a:lstStyle/>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a:t>
                      </a:r>
                      <a:endParaRPr kumimoji="0" lang="en-US" altLang="zh-CN"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marL="0" marR="0" lvl="0" indent="0" algn="ctr" defTabSz="914400" rtl="0" eaLnBrk="0" fontAlgn="base" latinLnBrk="0" hangingPunct="0">
                        <a:lnSpc>
                          <a:spcPct val="120000"/>
                        </a:lnSpc>
                        <a:spcBef>
                          <a:spcPct val="20000"/>
                        </a:spcBef>
                        <a:spcAft>
                          <a:spcPct val="0"/>
                        </a:spcAft>
                        <a:buClrTx/>
                        <a:buSzTx/>
                        <a:buFontTx/>
                        <a:buNone/>
                      </a:pPr>
                      <a:r>
                        <a:rPr kumimoji="0" lang="zh-CN" altLang="en-US" sz="12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添加文字</a:t>
                      </a:r>
                    </a:p>
                  </a:txBody>
                  <a:tcPr marL="71793" marR="71793" marT="35896" marB="35896"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2">
                        <a:lumMod val="10000"/>
                        <a:lumOff val="90000"/>
                      </a:schemeClr>
                    </a:solidFill>
                  </a:tcPr>
                </a:tc>
                <a:extLst>
                  <a:ext uri="{0D108BD9-81ED-4DB2-BD59-A6C34878D82A}">
                    <a16:rowId xmlns:a16="http://schemas.microsoft.com/office/drawing/2014/main" val="10003"/>
                  </a:ext>
                </a:extLst>
              </a:tr>
            </a:tbl>
          </a:graphicData>
        </a:graphic>
      </p:graphicFrame>
      <p:sp>
        <p:nvSpPr>
          <p:cNvPr id="1232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904C6F40-A1BE-4CA4-BAF1-39082C01ED25}"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7</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sp>
        <p:nvSpPr>
          <p:cNvPr id="12" name="TextBox 19"/>
          <p:cNvSpPr txBox="1"/>
          <p:nvPr/>
        </p:nvSpPr>
        <p:spPr>
          <a:xfrm>
            <a:off x="1259632" y="162013"/>
            <a:ext cx="3117587"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zh-CN" altLang="en-US" sz="1800" dirty="0">
                <a:sym typeface="+mn-ea"/>
              </a:rPr>
              <a:t>已完成的论文内容</a:t>
            </a:r>
            <a:endParaRPr lang="zh-CN" altLang="en-US" sz="1800" dirty="0"/>
          </a:p>
        </p:txBody>
      </p:sp>
      <p:grpSp>
        <p:nvGrpSpPr>
          <p:cNvPr id="12331" name="Group 7"/>
          <p:cNvGrpSpPr/>
          <p:nvPr/>
        </p:nvGrpSpPr>
        <p:grpSpPr bwMode="auto">
          <a:xfrm>
            <a:off x="755650" y="268288"/>
            <a:ext cx="390525" cy="204787"/>
            <a:chOff x="0" y="0"/>
            <a:chExt cx="1041399" cy="549275"/>
          </a:xfrm>
        </p:grpSpPr>
        <p:sp>
          <p:nvSpPr>
            <p:cNvPr id="12333"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34"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12335"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4" name="组合 23"/>
          <p:cNvGrpSpPr/>
          <p:nvPr/>
        </p:nvGrpSpPr>
        <p:grpSpPr>
          <a:xfrm>
            <a:off x="310773" y="212412"/>
            <a:ext cx="347243" cy="347243"/>
            <a:chOff x="1965186" y="1419622"/>
            <a:chExt cx="302558" cy="314069"/>
          </a:xfrm>
          <a:solidFill>
            <a:sysClr val="window" lastClr="FFFFFF"/>
          </a:solidFill>
        </p:grpSpPr>
        <p:sp>
          <p:nvSpPr>
            <p:cNvPr id="25" name="矩形 24"/>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26" name="矩形 25"/>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lenovo\Desktop\图片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Box 15"/>
          <p:cNvSpPr txBox="1">
            <a:spLocks noChangeArrowheads="1"/>
          </p:cNvSpPr>
          <p:nvPr/>
        </p:nvSpPr>
        <p:spPr bwMode="auto">
          <a:xfrm>
            <a:off x="8556625" y="4794250"/>
            <a:ext cx="4603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ctr" eaLnBrk="1" hangingPunct="1">
              <a:spcBef>
                <a:spcPct val="0"/>
              </a:spcBef>
              <a:buFontTx/>
              <a:buNone/>
            </a:pPr>
            <a:fld id="{E51D0A91-06FF-4699-B9D1-8D6172A538A3}" type="slidenum">
              <a:rPr lang="zh-CN" altLang="en-US" sz="1400" b="1" i="1">
                <a:solidFill>
                  <a:srgbClr val="FFFFFF"/>
                </a:solidFill>
                <a:latin typeface="Times New Roman" panose="02020603050405020304" pitchFamily="18" charset="0"/>
                <a:ea typeface="Arial Unicode MS" panose="020B0604020202020204" pitchFamily="34" charset="-122"/>
                <a:cs typeface="Times New Roman" panose="02020603050405020304" pitchFamily="18" charset="0"/>
              </a:rPr>
              <a:t>8</a:t>
            </a:fld>
            <a:endParaRPr lang="en-US" altLang="zh-CN" sz="1400">
              <a:solidFill>
                <a:srgbClr val="FFFFFF"/>
              </a:solidFill>
              <a:latin typeface="Arial Unicode MS" panose="020B0604020202020204" pitchFamily="34" charset="-122"/>
              <a:ea typeface="Arial Unicode MS" panose="020B0604020202020204" pitchFamily="34" charset="-122"/>
              <a:cs typeface="Times New Roman" panose="02020603050405020304" pitchFamily="18" charset="0"/>
            </a:endParaRPr>
          </a:p>
        </p:txBody>
      </p:sp>
      <p:grpSp>
        <p:nvGrpSpPr>
          <p:cNvPr id="9225" name="Group 7"/>
          <p:cNvGrpSpPr/>
          <p:nvPr/>
        </p:nvGrpSpPr>
        <p:grpSpPr bwMode="auto">
          <a:xfrm>
            <a:off x="755650" y="268288"/>
            <a:ext cx="390525" cy="204787"/>
            <a:chOff x="0" y="0"/>
            <a:chExt cx="1041399" cy="549275"/>
          </a:xfrm>
        </p:grpSpPr>
        <p:sp>
          <p:nvSpPr>
            <p:cNvPr id="9227" name="Freeform 16"/>
            <p:cNvSpPr/>
            <p:nvPr/>
          </p:nvSpPr>
          <p:spPr bwMode="auto">
            <a:xfrm>
              <a:off x="0" y="0"/>
              <a:ext cx="361950" cy="549275"/>
            </a:xfrm>
            <a:custGeom>
              <a:avLst/>
              <a:gdLst>
                <a:gd name="T0" fmla="*/ 3620 w 400"/>
                <a:gd name="T1" fmla="*/ 83114 h 608"/>
                <a:gd name="T2" fmla="*/ 86868 w 400"/>
                <a:gd name="T3" fmla="*/ 0 h 608"/>
                <a:gd name="T4" fmla="*/ 361950 w 400"/>
                <a:gd name="T5" fmla="*/ 274638 h 608"/>
                <a:gd name="T6" fmla="*/ 86868 w 400"/>
                <a:gd name="T7" fmla="*/ 549275 h 608"/>
                <a:gd name="T8" fmla="*/ 0 w 400"/>
                <a:gd name="T9" fmla="*/ 462547 h 608"/>
                <a:gd name="T10" fmla="*/ 191834 w 400"/>
                <a:gd name="T11" fmla="*/ 271024 h 608"/>
                <a:gd name="T12" fmla="*/ 3620 w 400"/>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00" h="608">
                  <a:moveTo>
                    <a:pt x="4" y="92"/>
                  </a:moveTo>
                  <a:lnTo>
                    <a:pt x="96" y="0"/>
                  </a:lnTo>
                  <a:lnTo>
                    <a:pt x="400" y="304"/>
                  </a:lnTo>
                  <a:lnTo>
                    <a:pt x="96" y="608"/>
                  </a:lnTo>
                  <a:lnTo>
                    <a:pt x="0" y="512"/>
                  </a:lnTo>
                  <a:lnTo>
                    <a:pt x="212" y="300"/>
                  </a:lnTo>
                  <a:lnTo>
                    <a:pt x="4" y="92"/>
                  </a:lnTo>
                  <a:close/>
                </a:path>
              </a:pathLst>
            </a:custGeom>
            <a:solidFill>
              <a:srgbClr val="005DA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8" name="Freeform 17"/>
            <p:cNvSpPr/>
            <p:nvPr/>
          </p:nvSpPr>
          <p:spPr bwMode="auto">
            <a:xfrm>
              <a:off x="338137" y="0"/>
              <a:ext cx="360362" cy="549275"/>
            </a:xfrm>
            <a:custGeom>
              <a:avLst/>
              <a:gdLst>
                <a:gd name="T0" fmla="*/ 3613 w 399"/>
                <a:gd name="T1" fmla="*/ 83114 h 608"/>
                <a:gd name="T2" fmla="*/ 86704 w 399"/>
                <a:gd name="T3" fmla="*/ 0 h 608"/>
                <a:gd name="T4" fmla="*/ 360362 w 399"/>
                <a:gd name="T5" fmla="*/ 274638 h 608"/>
                <a:gd name="T6" fmla="*/ 86704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6" y="0"/>
                  </a:lnTo>
                  <a:lnTo>
                    <a:pt x="399" y="304"/>
                  </a:lnTo>
                  <a:lnTo>
                    <a:pt x="96" y="608"/>
                  </a:lnTo>
                  <a:lnTo>
                    <a:pt x="0" y="512"/>
                  </a:lnTo>
                  <a:lnTo>
                    <a:pt x="212" y="300"/>
                  </a:lnTo>
                  <a:lnTo>
                    <a:pt x="4" y="92"/>
                  </a:lnTo>
                  <a:close/>
                </a:path>
              </a:pathLst>
            </a:custGeom>
            <a:solidFill>
              <a:srgbClr val="3992DB"/>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sp>
          <p:nvSpPr>
            <p:cNvPr id="9229" name="Freeform 18"/>
            <p:cNvSpPr/>
            <p:nvPr/>
          </p:nvSpPr>
          <p:spPr bwMode="auto">
            <a:xfrm>
              <a:off x="681037" y="0"/>
              <a:ext cx="360362" cy="549275"/>
            </a:xfrm>
            <a:custGeom>
              <a:avLst/>
              <a:gdLst>
                <a:gd name="T0" fmla="*/ 3613 w 399"/>
                <a:gd name="T1" fmla="*/ 83114 h 608"/>
                <a:gd name="T2" fmla="*/ 85800 w 399"/>
                <a:gd name="T3" fmla="*/ 0 h 608"/>
                <a:gd name="T4" fmla="*/ 360362 w 399"/>
                <a:gd name="T5" fmla="*/ 274638 h 608"/>
                <a:gd name="T6" fmla="*/ 85800 w 399"/>
                <a:gd name="T7" fmla="*/ 549275 h 608"/>
                <a:gd name="T8" fmla="*/ 0 w 399"/>
                <a:gd name="T9" fmla="*/ 462547 h 608"/>
                <a:gd name="T10" fmla="*/ 191471 w 399"/>
                <a:gd name="T11" fmla="*/ 271024 h 608"/>
                <a:gd name="T12" fmla="*/ 3613 w 399"/>
                <a:gd name="T13" fmla="*/ 83114 h 60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99" h="608">
                  <a:moveTo>
                    <a:pt x="4" y="92"/>
                  </a:moveTo>
                  <a:lnTo>
                    <a:pt x="95" y="0"/>
                  </a:lnTo>
                  <a:lnTo>
                    <a:pt x="399" y="304"/>
                  </a:lnTo>
                  <a:lnTo>
                    <a:pt x="95" y="608"/>
                  </a:lnTo>
                  <a:lnTo>
                    <a:pt x="0" y="512"/>
                  </a:lnTo>
                  <a:lnTo>
                    <a:pt x="212" y="300"/>
                  </a:lnTo>
                  <a:lnTo>
                    <a:pt x="4" y="92"/>
                  </a:lnTo>
                  <a:close/>
                </a:path>
              </a:pathLst>
            </a:custGeom>
            <a:solidFill>
              <a:srgbClr val="F7960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p>
          </p:txBody>
        </p:sp>
      </p:grpSp>
      <p:grpSp>
        <p:nvGrpSpPr>
          <p:cNvPr id="22" name="组合 21"/>
          <p:cNvGrpSpPr/>
          <p:nvPr/>
        </p:nvGrpSpPr>
        <p:grpSpPr>
          <a:xfrm>
            <a:off x="310773" y="212412"/>
            <a:ext cx="347243" cy="347243"/>
            <a:chOff x="1965186" y="1419622"/>
            <a:chExt cx="302558" cy="314069"/>
          </a:xfrm>
          <a:solidFill>
            <a:sysClr val="window" lastClr="FFFFFF"/>
          </a:solidFill>
        </p:grpSpPr>
        <p:sp>
          <p:nvSpPr>
            <p:cNvPr id="24" name="矩形 23"/>
            <p:cNvSpPr/>
            <p:nvPr/>
          </p:nvSpPr>
          <p:spPr>
            <a:xfrm>
              <a:off x="1965186" y="1419622"/>
              <a:ext cx="252000" cy="252000"/>
            </a:xfrm>
            <a:prstGeom prst="rect">
              <a:avLst/>
            </a:prstGeom>
            <a:noFill/>
            <a:ln w="25400" cap="flat" cmpd="sng" algn="ctr">
              <a:solidFill>
                <a:srgbClr val="0070C0"/>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sp>
          <p:nvSpPr>
            <p:cNvPr id="31" name="矩形 30"/>
            <p:cNvSpPr/>
            <p:nvPr/>
          </p:nvSpPr>
          <p:spPr>
            <a:xfrm>
              <a:off x="2087744" y="1553690"/>
              <a:ext cx="180000" cy="180001"/>
            </a:xfrm>
            <a:prstGeom prst="rect">
              <a:avLst/>
            </a:prstGeom>
            <a:solidFill>
              <a:srgbClr val="1C4885"/>
            </a:solidFill>
            <a:ln w="25400" cap="flat" cmpd="sng" algn="ctr">
              <a:solidFill>
                <a:srgbClr val="1C4885"/>
              </a:solidFill>
              <a:prstDash val="solid"/>
              <a:miter lim="800000"/>
            </a:ln>
            <a:effectLst/>
          </p:spPr>
          <p:txBody>
            <a:bodyPr anchor="ctr"/>
            <a:lstStyle/>
            <a:p>
              <a:pPr algn="ctr" eaLnBrk="1" fontAlgn="auto" hangingPunct="1">
                <a:lnSpc>
                  <a:spcPct val="120000"/>
                </a:lnSpc>
                <a:spcBef>
                  <a:spcPts val="0"/>
                </a:spcBef>
                <a:spcAft>
                  <a:spcPts val="0"/>
                </a:spcAft>
                <a:defRPr/>
              </a:pPr>
              <a:endParaRPr lang="zh-CN" altLang="en-US" kern="0">
                <a:solidFill>
                  <a:prstClr val="white"/>
                </a:solidFill>
                <a:latin typeface="Calibri" panose="020F0502020204030204"/>
                <a:cs typeface="+mn-ea"/>
                <a:sym typeface="+mn-lt"/>
              </a:endParaRPr>
            </a:p>
          </p:txBody>
        </p:sp>
      </p:grpSp>
      <p:cxnSp>
        <p:nvCxnSpPr>
          <p:cNvPr id="20" name="直接连接符 19">
            <a:extLst>
              <a:ext uri="{FF2B5EF4-FFF2-40B4-BE49-F238E27FC236}">
                <a16:creationId xmlns:a16="http://schemas.microsoft.com/office/drawing/2014/main" id="{D19874E7-C7B2-40E2-9A82-3865B8B9E057}"/>
              </a:ext>
            </a:extLst>
          </p:cNvPr>
          <p:cNvCxnSpPr/>
          <p:nvPr/>
        </p:nvCxnSpPr>
        <p:spPr>
          <a:xfrm>
            <a:off x="1144014" y="1779662"/>
            <a:ext cx="7172402" cy="0"/>
          </a:xfrm>
          <a:prstGeom prst="line">
            <a:avLst/>
          </a:prstGeom>
          <a:ln>
            <a:solidFill>
              <a:srgbClr val="C00000"/>
            </a:solidFill>
            <a:prstDash val="sysDash"/>
          </a:ln>
        </p:spPr>
        <p:style>
          <a:lnRef idx="1">
            <a:schemeClr val="accent1"/>
          </a:lnRef>
          <a:fillRef idx="0">
            <a:schemeClr val="accent1"/>
          </a:fillRef>
          <a:effectRef idx="0">
            <a:schemeClr val="accent1"/>
          </a:effectRef>
          <a:fontRef idx="minor">
            <a:schemeClr val="tx1"/>
          </a:fontRef>
        </p:style>
      </p:cxnSp>
      <p:pic>
        <p:nvPicPr>
          <p:cNvPr id="21" name="Picture 2" descr="J:\张校长ppt2016.01\未标题-1.jpg">
            <a:extLst>
              <a:ext uri="{FF2B5EF4-FFF2-40B4-BE49-F238E27FC236}">
                <a16:creationId xmlns:a16="http://schemas.microsoft.com/office/drawing/2014/main" id="{81CA9908-5957-4291-886D-175156D209C4}"/>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652" r="24578"/>
          <a:stretch>
            <a:fillRect/>
          </a:stretch>
        </p:blipFill>
        <p:spPr bwMode="auto">
          <a:xfrm>
            <a:off x="1115616" y="2067694"/>
            <a:ext cx="1656184" cy="2246506"/>
          </a:xfrm>
          <a:prstGeom prst="roundRect">
            <a:avLst>
              <a:gd name="adj" fmla="val 0"/>
            </a:avLst>
          </a:prstGeom>
          <a:solidFill>
            <a:srgbClr val="FFFFFF">
              <a:shade val="85000"/>
            </a:srgbClr>
          </a:solidFill>
          <a:ln>
            <a:noFill/>
          </a:ln>
          <a:effectLst/>
        </p:spPr>
      </p:pic>
      <p:sp>
        <p:nvSpPr>
          <p:cNvPr id="25" name="矩形 24">
            <a:extLst>
              <a:ext uri="{FF2B5EF4-FFF2-40B4-BE49-F238E27FC236}">
                <a16:creationId xmlns:a16="http://schemas.microsoft.com/office/drawing/2014/main" id="{12758B58-96A1-4171-831B-527D9C0BE3BB}"/>
              </a:ext>
            </a:extLst>
          </p:cNvPr>
          <p:cNvSpPr/>
          <p:nvPr/>
        </p:nvSpPr>
        <p:spPr>
          <a:xfrm>
            <a:off x="3779912" y="1923678"/>
            <a:ext cx="4007819" cy="2335576"/>
          </a:xfrm>
          <a:prstGeom prst="rect">
            <a:avLst/>
          </a:prstGeom>
        </p:spPr>
        <p:txBody>
          <a:bodyPr wrap="square">
            <a:spAutoFit/>
          </a:bodyPr>
          <a:lstStyle/>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a:p>
            <a:pPr>
              <a:lnSpc>
                <a:spcPct val="120000"/>
              </a:lnSpc>
              <a:spcBef>
                <a:spcPct val="20000"/>
              </a:spcBef>
            </a:pPr>
            <a:r>
              <a:rPr kumimoji="0" lang="zh-CN" altLang="en-US"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单击此处添加文字单击此处添加文字</a:t>
            </a:r>
            <a:endParaRPr kumimoji="0" lang="en-US" altLang="zh-CN" sz="1800"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endParaRPr>
          </a:p>
        </p:txBody>
      </p:sp>
      <p:sp>
        <p:nvSpPr>
          <p:cNvPr id="17" name="矩形 16">
            <a:extLst>
              <a:ext uri="{FF2B5EF4-FFF2-40B4-BE49-F238E27FC236}">
                <a16:creationId xmlns:a16="http://schemas.microsoft.com/office/drawing/2014/main" id="{76C31BC5-26AD-4A89-9CE0-D451D81B00E6}"/>
              </a:ext>
            </a:extLst>
          </p:cNvPr>
          <p:cNvSpPr/>
          <p:nvPr/>
        </p:nvSpPr>
        <p:spPr>
          <a:xfrm>
            <a:off x="1093811" y="1310235"/>
            <a:ext cx="7272808" cy="396583"/>
          </a:xfrm>
          <a:prstGeom prst="rect">
            <a:avLst/>
          </a:prstGeom>
        </p:spPr>
        <p:txBody>
          <a:bodyPr wrap="square">
            <a:spAutoFit/>
          </a:bodyPr>
          <a:lstStyle/>
          <a:p>
            <a:pPr marL="0" marR="0" lvl="0" indent="0" defTabSz="914400" rtl="0" eaLnBrk="0" fontAlgn="base" latinLnBrk="0" hangingPunct="0">
              <a:lnSpc>
                <a:spcPct val="120000"/>
              </a:lnSpc>
              <a:spcBef>
                <a:spcPct val="20000"/>
              </a:spcBef>
              <a:spcAft>
                <a:spcPct val="0"/>
              </a:spcAft>
              <a:buClrTx/>
              <a:buSzTx/>
              <a:buFontTx/>
              <a:buNone/>
            </a:pPr>
            <a:r>
              <a:rPr kumimoji="0" lang="zh-CN" altLang="en-US" b="0" i="0" u="none" strike="noStrike" cap="none" normalizeH="0" baseline="0" dirty="0">
                <a:ln>
                  <a:noFill/>
                </a:ln>
                <a:solidFill>
                  <a:schemeClr val="tx1"/>
                </a:solidFill>
                <a:effectLst/>
                <a:latin typeface="微软雅黑" panose="020B0503020204020204" pitchFamily="34" charset="-122"/>
                <a:ea typeface="微软雅黑" panose="020B0503020204020204" pitchFamily="34" charset="-122"/>
              </a:rPr>
              <a:t>单击此处添加文字</a:t>
            </a:r>
          </a:p>
        </p:txBody>
      </p:sp>
      <p:sp>
        <p:nvSpPr>
          <p:cNvPr id="18" name="TextBox 19">
            <a:extLst>
              <a:ext uri="{FF2B5EF4-FFF2-40B4-BE49-F238E27FC236}">
                <a16:creationId xmlns:a16="http://schemas.microsoft.com/office/drawing/2014/main" id="{B18D7F7B-8EE2-43FB-9333-751BDC0DBD92}"/>
              </a:ext>
            </a:extLst>
          </p:cNvPr>
          <p:cNvSpPr txBox="1"/>
          <p:nvPr/>
        </p:nvSpPr>
        <p:spPr>
          <a:xfrm>
            <a:off x="1213006" y="116450"/>
            <a:ext cx="3117587" cy="488382"/>
          </a:xfrm>
          <a:prstGeom prst="rect">
            <a:avLst/>
          </a:prstGeom>
          <a:noFill/>
          <a:ln>
            <a:noFill/>
            <a:prstDash val="lgDash"/>
          </a:ln>
        </p:spPr>
        <p:txBody>
          <a:bodyPr anchor="ctr"/>
          <a:lstStyle>
            <a:defPPr>
              <a:defRPr lang="zh-CN"/>
            </a:defPPr>
            <a:lvl1pPr lvl="0" algn="ctr" defTabSz="685800">
              <a:lnSpc>
                <a:spcPct val="90000"/>
              </a:lnSpc>
              <a:spcBef>
                <a:spcPct val="0"/>
              </a:spcBef>
              <a:defRPr sz="2200" b="1">
                <a:gradFill>
                  <a:gsLst>
                    <a:gs pos="0">
                      <a:srgbClr val="0070C0"/>
                    </a:gs>
                    <a:gs pos="100000">
                      <a:schemeClr val="accent6">
                        <a:lumMod val="75000"/>
                      </a:schemeClr>
                    </a:gs>
                  </a:gsLst>
                  <a:lin ang="5400000" scaled="0"/>
                </a:gradFill>
                <a:latin typeface="微软雅黑" panose="020B0503020204020204" pitchFamily="34" charset="-122"/>
                <a:ea typeface="微软雅黑" panose="020B0503020204020204" pitchFamily="34" charset="-122"/>
                <a:cs typeface="+mj-cs"/>
              </a:defRPr>
            </a:lvl1pPr>
          </a:lstStyle>
          <a:p>
            <a:pPr algn="l" eaLnBrk="1" fontAlgn="auto" hangingPunct="1">
              <a:spcAft>
                <a:spcPts val="0"/>
              </a:spcAft>
              <a:defRPr/>
            </a:pPr>
            <a:r>
              <a:rPr lang="zh-CN" altLang="en-US" sz="1800" dirty="0">
                <a:sym typeface="+mn-ea"/>
              </a:rPr>
              <a:t>已完成的论文内容</a:t>
            </a:r>
            <a:endParaRPr lang="zh-CN" altLang="en-US" sz="1800" dirty="0"/>
          </a:p>
        </p:txBody>
      </p:sp>
    </p:spTree>
    <p:extLst>
      <p:ext uri="{BB962C8B-B14F-4D97-AF65-F5344CB8AC3E}">
        <p14:creationId xmlns:p14="http://schemas.microsoft.com/office/powerpoint/2010/main" val="2468938957"/>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KSO_WPP_MARK_KEY" val="03e5d3cf-d7d5-48e0-a7a0-2e8369fbcbf2"/>
  <p:tag name="COMMONDATA" val="eyJoZGlkIjoiODExZTYzNTE0NmYzY2Q5Zjg2MGEzMWQ4NzA2ZjcyNmMifQ=="/>
</p:tagLst>
</file>

<file path=ppt/theme/theme1.xml><?xml version="1.0" encoding="utf-8"?>
<a:theme xmlns:a="http://schemas.openxmlformats.org/drawingml/2006/main" name="Office 主题">
  <a:themeElements>
    <a:clrScheme name="自定义 4">
      <a:dk1>
        <a:srgbClr val="000000"/>
      </a:dk1>
      <a:lt1>
        <a:srgbClr val="FFFFFF"/>
      </a:lt1>
      <a:dk2>
        <a:srgbClr val="778495"/>
      </a:dk2>
      <a:lt2>
        <a:srgbClr val="F0F0F0"/>
      </a:lt2>
      <a:accent1>
        <a:srgbClr val="0070C0"/>
      </a:accent1>
      <a:accent2>
        <a:srgbClr val="003760"/>
      </a:accent2>
      <a:accent3>
        <a:srgbClr val="005390"/>
      </a:accent3>
      <a:accent4>
        <a:srgbClr val="0070C0"/>
      </a:accent4>
      <a:accent5>
        <a:srgbClr val="005390"/>
      </a:accent5>
      <a:accent6>
        <a:srgbClr val="005390"/>
      </a:accent6>
      <a:hlink>
        <a:srgbClr val="0070C0"/>
      </a:hlink>
      <a:folHlink>
        <a:srgbClr val="BFBF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Template>
  <TotalTime>358</TotalTime>
  <Words>692</Words>
  <Application>Microsoft Office PowerPoint</Application>
  <PresentationFormat>全屏显示(16:9)</PresentationFormat>
  <Paragraphs>152</Paragraphs>
  <Slides>15</Slides>
  <Notes>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Arial Unicode MS</vt:lpstr>
      <vt:lpstr>经典粗宋简</vt:lpstr>
      <vt:lpstr>隶书</vt:lpstr>
      <vt:lpstr>微软雅黑</vt:lpstr>
      <vt:lpstr>Arial</vt:lpstr>
      <vt:lpstr>Calibri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周纯玉</dc:creator>
  <cp:lastModifiedBy>admin</cp:lastModifiedBy>
  <cp:revision>18</cp:revision>
  <dcterms:created xsi:type="dcterms:W3CDTF">2022-07-04T01:09:00Z</dcterms:created>
  <dcterms:modified xsi:type="dcterms:W3CDTF">2024-04-25T01:19:19Z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3523FEA49F4C48289760E6F66B4D2E62_12</vt:lpwstr>
  </property>
  <property fmtid="{D5CDD505-2E9C-101B-9397-08002B2CF9AE}" pid="3" name="KSOProductBuildVer">
    <vt:lpwstr>2052-12.1.0.15374</vt:lpwstr>
  </property>
</Properties>
</file>