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Lst>
  <p:notesMasterIdLst>
    <p:notesMasterId r:id="rId13"/>
  </p:notesMasterIdLst>
  <p:sldIdLst>
    <p:sldId id="359" r:id="rId2"/>
    <p:sldId id="445" r:id="rId3"/>
    <p:sldId id="446" r:id="rId4"/>
    <p:sldId id="395" r:id="rId5"/>
    <p:sldId id="435" r:id="rId6"/>
    <p:sldId id="400" r:id="rId7"/>
    <p:sldId id="436" r:id="rId8"/>
    <p:sldId id="442" r:id="rId9"/>
    <p:sldId id="394" r:id="rId10"/>
    <p:sldId id="437" r:id="rId11"/>
    <p:sldId id="444" r:id="rId12"/>
  </p:sldIdLst>
  <p:sldSz cx="9144000" cy="5143500" type="screen16x9"/>
  <p:notesSz cx="6858000" cy="9144000"/>
  <p:custDataLst>
    <p:tags r:id="rId14"/>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537B"/>
    <a:srgbClr val="FC611F"/>
    <a:srgbClr val="079ABD"/>
    <a:srgbClr val="820C0C"/>
    <a:srgbClr val="1CBED4"/>
    <a:srgbClr val="08BDE8"/>
    <a:srgbClr val="0055A2"/>
    <a:srgbClr val="81B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140" autoAdjust="0"/>
  </p:normalViewPr>
  <p:slideViewPr>
    <p:cSldViewPr>
      <p:cViewPr varScale="1">
        <p:scale>
          <a:sx n="150" d="100"/>
          <a:sy n="150" d="100"/>
        </p:scale>
        <p:origin x="45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ea typeface="+mn-ea"/>
              </a:defRPr>
            </a:lvl1pPr>
          </a:lstStyle>
          <a:p>
            <a:pPr>
              <a:defRPr/>
            </a:pPr>
            <a:fld id="{4EBA968C-1FB9-4A62-BAF9-11D22844E467}" type="datetimeFigureOut">
              <a:rPr lang="zh-CN" altLang="en-US"/>
              <a:t>2024/11/11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ea typeface="+mn-ea"/>
              </a:defRPr>
            </a:lvl1pPr>
          </a:lstStyle>
          <a:p>
            <a:pPr>
              <a:defRPr/>
            </a:pPr>
            <a:fld id="{CDE9484A-3B2F-40DC-9E2A-E8A96F285747}"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p:spPr>
      </p:sp>
      <p:sp>
        <p:nvSpPr>
          <p:cNvPr id="46083"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46084"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87201724-6239-4EEE-944A-93EC7F6A716F}" type="slidenum">
              <a:rPr lang="zh-CN" altLang="en-US" smtClean="0"/>
              <a:t>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p:spPr>
      </p:sp>
      <p:sp>
        <p:nvSpPr>
          <p:cNvPr id="46083"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46084"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87201724-6239-4EEE-944A-93EC7F6A716F}" type="slidenum">
              <a:rPr lang="zh-CN" altLang="en-US" smtClean="0"/>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43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143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386DED35-133F-48BB-83D5-5221C0A3AB70}" type="slidenum">
              <a:rPr lang="zh-CN" altLang="en-US"/>
              <a:t>6</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25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225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B33843B-F90B-4BA8-9120-502A7DB42ECE}" type="slidenum">
              <a:rPr lang="zh-CN" altLang="en-US"/>
              <a:t>7</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63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163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E13D2CB-CF4E-41B1-9012-AC1FE59C5C3B}" type="slidenum">
              <a:rPr lang="zh-CN" altLang="en-US"/>
              <a:t>8</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84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184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670A189A-9083-42EA-A088-868EAEDB1538}" type="slidenum">
              <a:rPr lang="zh-CN" altLang="en-US"/>
              <a:t>9</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04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2048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AB3CA0B-8F71-4A0B-87C1-1D4FC720667A}" type="slidenum">
              <a:rPr lang="zh-CN" altLang="en-US"/>
              <a:t>10</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hasCustomPrompt="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单击以编辑母版副标题样式</a:t>
            </a:r>
          </a:p>
        </p:txBody>
      </p:sp>
      <p:sp>
        <p:nvSpPr>
          <p:cNvPr id="4" name="日期占位符 3"/>
          <p:cNvSpPr>
            <a:spLocks noGrp="1"/>
          </p:cNvSpPr>
          <p:nvPr>
            <p:ph type="dt" sz="half" idx="10"/>
          </p:nvPr>
        </p:nvSpPr>
        <p:spPr/>
        <p:txBody>
          <a:bodyPr/>
          <a:lstStyle>
            <a:lvl1pPr>
              <a:defRPr/>
            </a:lvl1pPr>
          </a:lstStyle>
          <a:p>
            <a:pPr>
              <a:defRPr/>
            </a:pPr>
            <a:fld id="{1A121EEF-2C44-441C-B4E8-4FFA7809DA84}" type="datetimeFigureOut">
              <a:rPr lang="zh-CN" altLang="en-US"/>
              <a:t>2024/11/11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91F6138-DA8E-4D49-A9A5-8339DCC826B8}" type="slidenum">
              <a:rPr lang="zh-CN"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997867E3-DA6A-4332-8B84-EA17E6396384}" type="datetimeFigureOut">
              <a:rPr lang="zh-CN" altLang="en-US"/>
              <a:t>2024/11/11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E8A0AAF-3A2B-44BA-9896-C2CD5E7AB9E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457200" y="205979"/>
            <a:ext cx="6019800" cy="438864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D6359DD5-6CCF-4DA6-BC90-2EED503187D9}" type="datetimeFigureOut">
              <a:rPr lang="zh-CN" altLang="en-US"/>
              <a:t>2024/11/11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FF96E4D-AF0D-4E34-A0EA-00B7923058B4}" type="slidenum">
              <a:rPr lang="zh-CN" altLang="en-US"/>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658D25A6-0916-4681-AB50-B58B7BC0A5BB}" type="datetimeFigureOut">
              <a:rPr lang="zh-CN" altLang="en-US"/>
              <a:t>2024/11/11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09F1686-C945-462D-BD53-73F6CF008C2E}" type="slidenum">
              <a:rPr lang="zh-CN" altLang="en-US"/>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hasCustomPrompt="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lvl1pPr>
              <a:defRPr/>
            </a:lvl1pPr>
          </a:lstStyle>
          <a:p>
            <a:pPr>
              <a:defRPr/>
            </a:pPr>
            <a:fld id="{2DA42336-A872-4096-B508-9127C05CBB37}" type="datetimeFigureOut">
              <a:rPr lang="zh-CN" altLang="en-US"/>
              <a:t>2024/11/11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D8F01FA-B38D-4115-9556-408B0DCE9EF1}" type="slidenum">
              <a:rPr lang="zh-CN" altLang="en-US"/>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AA07DC0B-909E-4B71-8834-77B45D372CED}" type="datetimeFigureOut">
              <a:rPr lang="zh-CN" altLang="en-US"/>
              <a:t>2024/11/11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5384A4E-C658-4114-A752-E83F92D9B147}"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hasCustomPrompt="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C3E6CD91-DC1D-4A0A-B186-C4EE52FC6F20}" type="datetimeFigureOut">
              <a:rPr lang="zh-CN" altLang="en-US"/>
              <a:t>2024/11/11</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137C3DBB-A877-43FB-9E0B-8F652804120E}"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40107CCA-4E61-421E-9FD5-45ECC021F212}" type="datetimeFigureOut">
              <a:rPr lang="zh-CN" altLang="en-US"/>
              <a:t>2024/11/11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11F5037-A295-4B0B-BD70-5A956FB25D5F}"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84D4904-8B30-4E53-B774-ACB4921CBBB7}" type="datetimeFigureOut">
              <a:rPr lang="zh-CN" altLang="en-US"/>
              <a:t>2024/11/11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99CABD4B-341B-4749-A9A7-D7C395010B45}"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hasCustomPrompt="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5" name="日期占位符 3"/>
          <p:cNvSpPr>
            <a:spLocks noGrp="1"/>
          </p:cNvSpPr>
          <p:nvPr>
            <p:ph type="dt" sz="half" idx="10"/>
          </p:nvPr>
        </p:nvSpPr>
        <p:spPr/>
        <p:txBody>
          <a:bodyPr/>
          <a:lstStyle>
            <a:lvl1pPr>
              <a:defRPr/>
            </a:lvl1pPr>
          </a:lstStyle>
          <a:p>
            <a:pPr>
              <a:defRPr/>
            </a:pPr>
            <a:fld id="{AE70DC4A-BABA-401F-8AF4-6612489A2C30}" type="datetimeFigureOut">
              <a:rPr lang="zh-CN" altLang="en-US"/>
              <a:t>2024/11/11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41C7CD1-83EB-4972-AA4A-3AD4AC0F7CA9}"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hasCustomPrompt="1"/>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5" name="日期占位符 3"/>
          <p:cNvSpPr>
            <a:spLocks noGrp="1"/>
          </p:cNvSpPr>
          <p:nvPr>
            <p:ph type="dt" sz="half" idx="10"/>
          </p:nvPr>
        </p:nvSpPr>
        <p:spPr/>
        <p:txBody>
          <a:bodyPr/>
          <a:lstStyle>
            <a:lvl1pPr>
              <a:defRPr/>
            </a:lvl1pPr>
          </a:lstStyle>
          <a:p>
            <a:pPr>
              <a:defRPr/>
            </a:pPr>
            <a:fld id="{F92AB800-0EAD-4B28-BAE1-B97B0AB165A9}" type="datetimeFigureOut">
              <a:rPr lang="zh-CN" altLang="en-US"/>
              <a:t>2024/11/11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F179E76-DB39-4D60-8993-A5669CAD4ABB}"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ea typeface="+mn-ea"/>
              </a:defRPr>
            </a:lvl1pPr>
          </a:lstStyle>
          <a:p>
            <a:pPr>
              <a:defRPr/>
            </a:pPr>
            <a:fld id="{3DADBFC7-AC4B-4E2B-A3F2-6822A3A032EF}" type="datetimeFigureOut">
              <a:rPr lang="zh-CN" altLang="en-US"/>
              <a:t>2024/11/11</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ea typeface="+mn-ea"/>
              </a:defRPr>
            </a:lvl1pPr>
          </a:lstStyle>
          <a:p>
            <a:pPr>
              <a:defRPr/>
            </a:pPr>
            <a:fld id="{A5C5CD9B-85A4-4B78-A742-B8E9D7E901F5}"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图片 1" descr="校名+校徽"/>
          <p:cNvPicPr>
            <a:picLocks noChangeAspect="1"/>
          </p:cNvPicPr>
          <p:nvPr/>
        </p:nvPicPr>
        <p:blipFill>
          <a:blip r:embed="rId3"/>
          <a:stretch>
            <a:fillRect/>
          </a:stretch>
        </p:blipFill>
        <p:spPr>
          <a:xfrm>
            <a:off x="3491865" y="664210"/>
            <a:ext cx="1675765" cy="349250"/>
          </a:xfrm>
          <a:prstGeom prst="rect">
            <a:avLst/>
          </a:prstGeom>
        </p:spPr>
      </p:pic>
      <p:sp>
        <p:nvSpPr>
          <p:cNvPr id="11" name="文本框 6"/>
          <p:cNvSpPr txBox="1">
            <a:spLocks noChangeArrowheads="1"/>
          </p:cNvSpPr>
          <p:nvPr/>
        </p:nvSpPr>
        <p:spPr bwMode="auto">
          <a:xfrm>
            <a:off x="3203575" y="3579813"/>
            <a:ext cx="2736850" cy="461962"/>
          </a:xfrm>
          <a:prstGeom prst="rect">
            <a:avLst/>
          </a:prstGeom>
          <a:noFill/>
          <a:ln w="6350">
            <a:noFill/>
          </a:ln>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lnSpc>
                <a:spcPct val="150000"/>
              </a:lnSpc>
              <a:spcBef>
                <a:spcPts val="0"/>
              </a:spcBef>
              <a:spcAft>
                <a:spcPts val="0"/>
              </a:spcAft>
              <a:buFont typeface="Arial" panose="020B0604020202020204" pitchFamily="34" charset="0"/>
              <a:buNone/>
              <a:defRPr/>
            </a:pPr>
            <a:r>
              <a:rPr lang="zh-CN" altLang="en-US" sz="1600" dirty="0">
                <a:solidFill>
                  <a:schemeClr val="tx1">
                    <a:lumMod val="95000"/>
                    <a:lumOff val="5000"/>
                  </a:schemeClr>
                </a:solidFill>
                <a:latin typeface="微软雅黑" panose="020B0503020204020204" pitchFamily="34" charset="-122"/>
                <a:ea typeface="微软雅黑" panose="020B0503020204020204" pitchFamily="34" charset="-122"/>
              </a:rPr>
              <a:t>汇报人： ****</a:t>
            </a:r>
            <a:endParaRPr lang="en-US" altLang="zh-CN" sz="1600" dirty="0">
              <a:solidFill>
                <a:schemeClr val="tx1">
                  <a:lumMod val="95000"/>
                  <a:lumOff val="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747713" y="3219450"/>
            <a:ext cx="7731125" cy="0"/>
          </a:xfrm>
          <a:prstGeom prst="line">
            <a:avLst/>
          </a:prstGeom>
          <a:ln w="3175">
            <a:prstDash val="dash"/>
          </a:ln>
        </p:spPr>
        <p:style>
          <a:lnRef idx="1">
            <a:schemeClr val="accent1"/>
          </a:lnRef>
          <a:fillRef idx="0">
            <a:schemeClr val="accent1"/>
          </a:fillRef>
          <a:effectRef idx="0">
            <a:schemeClr val="accent1"/>
          </a:effectRef>
          <a:fontRef idx="minor">
            <a:schemeClr val="tx1"/>
          </a:fontRef>
        </p:style>
      </p:cxnSp>
      <p:sp>
        <p:nvSpPr>
          <p:cNvPr id="6" name="文本框 6"/>
          <p:cNvSpPr txBox="1">
            <a:spLocks noChangeArrowheads="1"/>
          </p:cNvSpPr>
          <p:nvPr/>
        </p:nvSpPr>
        <p:spPr bwMode="auto">
          <a:xfrm>
            <a:off x="3276600" y="3863975"/>
            <a:ext cx="2736850" cy="508000"/>
          </a:xfrm>
          <a:prstGeom prst="rect">
            <a:avLst/>
          </a:prstGeom>
          <a:noFill/>
          <a:ln w="6350">
            <a:noFill/>
          </a:ln>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lnSpc>
                <a:spcPct val="150000"/>
              </a:lnSpc>
              <a:spcBef>
                <a:spcPts val="0"/>
              </a:spcBef>
              <a:spcAft>
                <a:spcPts val="0"/>
              </a:spcAft>
              <a:buFont typeface="Arial" panose="020B0604020202020204" pitchFamily="34" charset="0"/>
              <a:buNone/>
              <a:defRPr/>
            </a:pPr>
            <a:r>
              <a:rPr lang="en-US" altLang="zh-CN"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20**.</a:t>
            </a:r>
            <a:r>
              <a:rPr lang="zh-CN" altLang="en-US"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7" name="TextBox 2">
            <a:extLst>
              <a:ext uri="{FF2B5EF4-FFF2-40B4-BE49-F238E27FC236}">
                <a16:creationId xmlns:a16="http://schemas.microsoft.com/office/drawing/2014/main" id="{682EFE36-94E5-44C5-8FE7-4B96160B71CC}"/>
              </a:ext>
            </a:extLst>
          </p:cNvPr>
          <p:cNvSpPr txBox="1"/>
          <p:nvPr/>
        </p:nvSpPr>
        <p:spPr>
          <a:xfrm>
            <a:off x="1131252" y="2605406"/>
            <a:ext cx="6881495" cy="583565"/>
          </a:xfrm>
          <a:prstGeom prst="rect">
            <a:avLst/>
          </a:prstGeom>
          <a:noFill/>
        </p:spPr>
        <p:txBody>
          <a:bodyPr wrap="square" rtlCol="0">
            <a:spAutoFit/>
          </a:bodyPr>
          <a:lstStyle/>
          <a:p>
            <a:pPr algn="ctr"/>
            <a:r>
              <a:rPr lang="zh-CN" altLang="en-US" sz="3200" b="1" dirty="0">
                <a:latin typeface="隶书" panose="02010509060101010101" charset="-122"/>
                <a:ea typeface="隶书" panose="02010509060101010101" charset="-122"/>
              </a:rPr>
              <a:t>论文题目</a:t>
            </a:r>
            <a:r>
              <a:rPr lang="en-US" altLang="zh-CN" sz="3200" b="1" dirty="0">
                <a:latin typeface="隶书" panose="02010509060101010101" charset="-122"/>
                <a:ea typeface="隶书" panose="02010509060101010101" charset="-122"/>
              </a:rPr>
              <a:t>XXXXXXXXX</a:t>
            </a:r>
          </a:p>
        </p:txBody>
      </p:sp>
    </p:spTree>
  </p:cSld>
  <p:clrMapOvr>
    <a:masterClrMapping/>
  </p:clrMapOvr>
  <p:transition>
    <p:spli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3147814"/>
            <a:ext cx="9144000" cy="1995686"/>
          </a:xfrm>
          <a:prstGeom prst="rect">
            <a:avLst/>
          </a:prstGeom>
          <a:gradFill flip="none" rotWithShape="1">
            <a:gsLst>
              <a:gs pos="41000">
                <a:srgbClr val="006DAD"/>
              </a:gs>
              <a:gs pos="100000">
                <a:srgbClr val="002060"/>
              </a:gs>
              <a:gs pos="0">
                <a:srgbClr val="00B0F0"/>
              </a:gs>
            </a:gsLst>
            <a:path path="circle">
              <a:fillToRect l="50000" t="50000" r="50000" b="50000"/>
            </a:path>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3" name="矩形 2"/>
          <p:cNvSpPr/>
          <p:nvPr/>
        </p:nvSpPr>
        <p:spPr>
          <a:xfrm rot="2700000">
            <a:off x="-377825" y="3236912"/>
            <a:ext cx="755650" cy="720726"/>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矩形 8"/>
          <p:cNvSpPr/>
          <p:nvPr/>
        </p:nvSpPr>
        <p:spPr>
          <a:xfrm rot="2700000">
            <a:off x="465138" y="3944937"/>
            <a:ext cx="363538" cy="347663"/>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矩形 9"/>
          <p:cNvSpPr/>
          <p:nvPr/>
        </p:nvSpPr>
        <p:spPr>
          <a:xfrm rot="2700000">
            <a:off x="574676" y="4556125"/>
            <a:ext cx="182562" cy="173037"/>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矩形 10"/>
          <p:cNvSpPr/>
          <p:nvPr/>
        </p:nvSpPr>
        <p:spPr>
          <a:xfrm rot="2700000">
            <a:off x="611188" y="4783137"/>
            <a:ext cx="755650" cy="720725"/>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矩形 12"/>
          <p:cNvSpPr/>
          <p:nvPr/>
        </p:nvSpPr>
        <p:spPr>
          <a:xfrm rot="2700000">
            <a:off x="791369" y="4013994"/>
            <a:ext cx="182563" cy="174625"/>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矩形 13"/>
          <p:cNvSpPr/>
          <p:nvPr/>
        </p:nvSpPr>
        <p:spPr>
          <a:xfrm rot="2700000">
            <a:off x="1418431" y="3893344"/>
            <a:ext cx="454025" cy="433388"/>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矩形 14"/>
          <p:cNvSpPr/>
          <p:nvPr/>
        </p:nvSpPr>
        <p:spPr>
          <a:xfrm rot="2700000">
            <a:off x="7148513" y="4471988"/>
            <a:ext cx="292100" cy="27940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矩形 15"/>
          <p:cNvSpPr/>
          <p:nvPr/>
        </p:nvSpPr>
        <p:spPr>
          <a:xfrm rot="2700000">
            <a:off x="7378700" y="3824288"/>
            <a:ext cx="369887" cy="350838"/>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矩形 16"/>
          <p:cNvSpPr/>
          <p:nvPr/>
        </p:nvSpPr>
        <p:spPr>
          <a:xfrm rot="2700000">
            <a:off x="7702550" y="3962401"/>
            <a:ext cx="180975" cy="17145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8" name="图片 17" descr="未标题-2.png"/>
          <p:cNvPicPr>
            <a:picLocks noChangeAspect="1"/>
          </p:cNvPicPr>
          <p:nvPr/>
        </p:nvPicPr>
        <p:blipFill>
          <a:blip r:embed="rId3"/>
          <a:stretch>
            <a:fillRect/>
          </a:stretch>
        </p:blipFill>
        <p:spPr>
          <a:xfrm>
            <a:off x="4206875" y="2846388"/>
            <a:ext cx="730250" cy="603250"/>
          </a:xfrm>
          <a:prstGeom prst="rect">
            <a:avLst/>
          </a:prstGeom>
          <a:effectLst>
            <a:outerShdw blurRad="63500" sx="102000" sy="102000" algn="ctr" rotWithShape="0">
              <a:prstClr val="black">
                <a:alpha val="40000"/>
              </a:prstClr>
            </a:outerShdw>
          </a:effectLst>
        </p:spPr>
      </p:pic>
      <p:sp>
        <p:nvSpPr>
          <p:cNvPr id="17424" name="TextBox 19"/>
          <p:cNvSpPr txBox="1">
            <a:spLocks noChangeArrowheads="1"/>
          </p:cNvSpPr>
          <p:nvPr/>
        </p:nvSpPr>
        <p:spPr bwMode="auto">
          <a:xfrm>
            <a:off x="4341813" y="2938463"/>
            <a:ext cx="504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chemeClr val="bg1"/>
                </a:solidFill>
                <a:latin typeface="经典粗宋简" panose="02010609000101010101" pitchFamily="49" charset="-122"/>
                <a:ea typeface="经典粗宋简" panose="02010609000101010101" pitchFamily="49" charset="-122"/>
                <a:cs typeface="经典粗宋简" panose="02010609000101010101" pitchFamily="49" charset="-122"/>
              </a:rPr>
              <a:t>一</a:t>
            </a:r>
          </a:p>
        </p:txBody>
      </p:sp>
      <p:pic>
        <p:nvPicPr>
          <p:cNvPr id="17425" name="图片 20" descr="未标题-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97338" y="2824163"/>
            <a:ext cx="94932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21">
            <a:extLst>
              <a:ext uri="{FF2B5EF4-FFF2-40B4-BE49-F238E27FC236}">
                <a16:creationId xmlns:a16="http://schemas.microsoft.com/office/drawing/2014/main" id="{6B422377-6F13-43AC-836E-375904437CC8}"/>
              </a:ext>
            </a:extLst>
          </p:cNvPr>
          <p:cNvSpPr txBox="1">
            <a:spLocks noChangeArrowheads="1"/>
          </p:cNvSpPr>
          <p:nvPr/>
        </p:nvSpPr>
        <p:spPr bwMode="auto">
          <a:xfrm>
            <a:off x="4295709" y="2912228"/>
            <a:ext cx="50963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200" b="1" dirty="0">
                <a:solidFill>
                  <a:schemeClr val="bg1"/>
                </a:solidFill>
                <a:latin typeface="Times New Roman" panose="02020603050405020304" pitchFamily="18" charset="0"/>
                <a:cs typeface="Times New Roman" panose="02020603050405020304" pitchFamily="18" charset="0"/>
              </a:rPr>
              <a:t>7</a:t>
            </a:r>
            <a:endParaRPr lang="zh-CN" altLang="en-US" sz="3200" b="1" dirty="0">
              <a:solidFill>
                <a:schemeClr val="bg1"/>
              </a:solidFill>
              <a:latin typeface="Times New Roman" panose="02020603050405020304" pitchFamily="18" charset="0"/>
              <a:cs typeface="Times New Roman" panose="02020603050405020304" pitchFamily="18" charset="0"/>
            </a:endParaRPr>
          </a:p>
        </p:txBody>
      </p:sp>
      <p:sp>
        <p:nvSpPr>
          <p:cNvPr id="20" name="TextBox 5">
            <a:extLst>
              <a:ext uri="{FF2B5EF4-FFF2-40B4-BE49-F238E27FC236}">
                <a16:creationId xmlns:a16="http://schemas.microsoft.com/office/drawing/2014/main" id="{99F4681B-12FD-414D-B84B-F67FCEFD4CEE}"/>
              </a:ext>
            </a:extLst>
          </p:cNvPr>
          <p:cNvSpPr txBox="1"/>
          <p:nvPr/>
        </p:nvSpPr>
        <p:spPr>
          <a:xfrm>
            <a:off x="1163305" y="1899219"/>
            <a:ext cx="6817390" cy="703206"/>
          </a:xfrm>
          <a:prstGeom prst="rect">
            <a:avLst/>
          </a:prstGeom>
          <a:noFill/>
        </p:spPr>
        <p:txBody>
          <a:bodyPr wrap="square" rtlCol="0">
            <a:spAutoFit/>
          </a:bodyPr>
          <a:lstStyle/>
          <a:p>
            <a:pPr algn="ctr">
              <a:lnSpc>
                <a:spcPct val="150000"/>
              </a:lnSpc>
            </a:pPr>
            <a:r>
              <a:rPr lang="zh-CN" altLang="en-US" sz="3000" b="1" dirty="0">
                <a:solidFill>
                  <a:schemeClr val="accent6">
                    <a:lumMod val="50000"/>
                  </a:schemeClr>
                </a:solidFill>
                <a:latin typeface="微软雅黑" panose="020B0503020204020204" charset="-122"/>
                <a:ea typeface="微软雅黑" panose="020B0503020204020204" charset="-122"/>
                <a:sym typeface="+mn-ea"/>
              </a:rPr>
              <a:t>存在的问题</a:t>
            </a:r>
          </a:p>
        </p:txBody>
      </p:sp>
    </p:spTree>
  </p:cSld>
  <p:clrMapOvr>
    <a:masterClrMapping/>
  </p:clrMapOvr>
  <p:transition>
    <p:split orient="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lenovo\Desktop\图片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4" name="直接连接符 43"/>
          <p:cNvCxnSpPr/>
          <p:nvPr/>
        </p:nvCxnSpPr>
        <p:spPr>
          <a:xfrm>
            <a:off x="744538" y="2427288"/>
            <a:ext cx="7731125" cy="0"/>
          </a:xfrm>
          <a:prstGeom prst="line">
            <a:avLst/>
          </a:prstGeom>
          <a:ln w="3175">
            <a:prstDash val="dash"/>
          </a:ln>
        </p:spPr>
        <p:style>
          <a:lnRef idx="1">
            <a:schemeClr val="accent1"/>
          </a:lnRef>
          <a:fillRef idx="0">
            <a:schemeClr val="accent1"/>
          </a:fillRef>
          <a:effectRef idx="0">
            <a:schemeClr val="accent1"/>
          </a:effectRef>
          <a:fontRef idx="minor">
            <a:schemeClr val="tx1"/>
          </a:fontRef>
        </p:style>
      </p:cxnSp>
      <p:sp>
        <p:nvSpPr>
          <p:cNvPr id="19460" name="TextBox 3"/>
          <p:cNvSpPr txBox="1">
            <a:spLocks noChangeArrowheads="1"/>
          </p:cNvSpPr>
          <p:nvPr/>
        </p:nvSpPr>
        <p:spPr bwMode="auto">
          <a:xfrm>
            <a:off x="1042988" y="987425"/>
            <a:ext cx="70580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FontTx/>
              <a:buNone/>
            </a:pPr>
            <a:r>
              <a:rPr lang="zh-CN" altLang="en-US" sz="1200">
                <a:latin typeface="微软雅黑" panose="020B0503020204020204" pitchFamily="34" charset="-122"/>
                <a:ea typeface="微软雅黑" panose="020B0503020204020204" pitchFamily="34" charset="-122"/>
              </a:rPr>
              <a:t>　　</a:t>
            </a:r>
            <a:r>
              <a:rPr lang="zh-CN" altLang="en-US" sz="1200">
                <a:solidFill>
                  <a:srgbClr val="0D0D0D"/>
                </a:solidFill>
                <a:latin typeface="微软雅黑" panose="020B0503020204020204" pitchFamily="34" charset="-122"/>
                <a:ea typeface="微软雅黑" panose="020B0503020204020204" pitchFamily="34" charset="-122"/>
                <a:cs typeface="Times New Roman" panose="02020603050405020304" pitchFamily="18" charset="0"/>
                <a:sym typeface="+mn-ea"/>
              </a:rPr>
              <a:t>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a:t>
            </a:r>
          </a:p>
        </p:txBody>
      </p:sp>
      <p:sp>
        <p:nvSpPr>
          <p:cNvPr id="19461"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B06A16CC-B0E0-4864-9D16-2CC71007F33E}"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10</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19462"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53CC6844-33D2-4057-878C-A4A2B3C59CCE}"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10</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pic>
        <p:nvPicPr>
          <p:cNvPr id="19" name="Picture 2" descr="J:\张校长ppt2016.01\未标题-1.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54" t="10516" r="2815" b="25037"/>
          <a:stretch>
            <a:fillRect/>
          </a:stretch>
        </p:blipFill>
        <p:spPr bwMode="auto">
          <a:xfrm>
            <a:off x="1187624" y="2859782"/>
            <a:ext cx="2556029" cy="1447800"/>
          </a:xfrm>
          <a:prstGeom prst="roundRect">
            <a:avLst>
              <a:gd name="adj" fmla="val 0"/>
            </a:avLst>
          </a:prstGeom>
          <a:solidFill>
            <a:srgbClr val="FFFFFF">
              <a:shade val="85000"/>
            </a:srgbClr>
          </a:solidFill>
          <a:ln>
            <a:noFill/>
          </a:ln>
          <a:effectLst/>
        </p:spPr>
      </p:pic>
      <p:pic>
        <p:nvPicPr>
          <p:cNvPr id="20" name="Picture 2" descr="J:\张校长ppt2016.01\未标题-1.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54" t="10516" r="2815" b="25037"/>
          <a:stretch>
            <a:fillRect/>
          </a:stretch>
        </p:blipFill>
        <p:spPr bwMode="auto">
          <a:xfrm>
            <a:off x="5292080" y="2859782"/>
            <a:ext cx="2556029" cy="1447800"/>
          </a:xfrm>
          <a:prstGeom prst="roundRect">
            <a:avLst>
              <a:gd name="adj" fmla="val 0"/>
            </a:avLst>
          </a:prstGeom>
          <a:solidFill>
            <a:srgbClr val="FFFFFF">
              <a:shade val="85000"/>
            </a:srgbClr>
          </a:solidFill>
          <a:ln>
            <a:noFill/>
          </a:ln>
          <a:effectLst/>
        </p:spPr>
      </p:pic>
      <p:sp>
        <p:nvSpPr>
          <p:cNvPr id="15" name="TextBox 19"/>
          <p:cNvSpPr txBox="1"/>
          <p:nvPr/>
        </p:nvSpPr>
        <p:spPr>
          <a:xfrm>
            <a:off x="1187624" y="126490"/>
            <a:ext cx="3117587" cy="488382"/>
          </a:xfrm>
          <a:prstGeom prst="rect">
            <a:avLst/>
          </a:prstGeom>
          <a:noFill/>
          <a:ln>
            <a:noFill/>
            <a:prstDash val="lgDash"/>
          </a:ln>
        </p:spPr>
        <p:txBody>
          <a:bodyPr anchor="ctr"/>
          <a:lstStyle>
            <a:defPPr>
              <a:defRPr lang="zh-CN"/>
            </a:defPPr>
            <a:lvl1pPr lvl="0" algn="ctr" defTabSz="685800">
              <a:lnSpc>
                <a:spcPct val="90000"/>
              </a:lnSpc>
              <a:spcBef>
                <a:spcPct val="0"/>
              </a:spcBef>
              <a:defRPr sz="2200" b="1">
                <a:gradFill>
                  <a:gsLst>
                    <a:gs pos="0">
                      <a:srgbClr val="0070C0"/>
                    </a:gs>
                    <a:gs pos="100000">
                      <a:schemeClr val="accent6">
                        <a:lumMod val="75000"/>
                      </a:schemeClr>
                    </a:gs>
                  </a:gsLst>
                  <a:lin ang="5400000" scaled="0"/>
                </a:gradFill>
                <a:latin typeface="微软雅黑" panose="020B0503020204020204" pitchFamily="34" charset="-122"/>
                <a:ea typeface="微软雅黑" panose="020B0503020204020204" pitchFamily="34" charset="-122"/>
                <a:cs typeface="+mj-cs"/>
              </a:defRPr>
            </a:lvl1pPr>
          </a:lstStyle>
          <a:p>
            <a:pPr algn="l" eaLnBrk="1" fontAlgn="auto" hangingPunct="1">
              <a:spcAft>
                <a:spcPts val="0"/>
              </a:spcAft>
              <a:defRPr/>
            </a:pPr>
            <a:r>
              <a:rPr lang="en-US" altLang="zh-CN" sz="1500" dirty="0">
                <a:latin typeface="Times New Roman" panose="02020603050405020304" pitchFamily="18" charset="0"/>
                <a:cs typeface="Times New Roman" panose="02020603050405020304" pitchFamily="18" charset="0"/>
              </a:rPr>
              <a:t>4.1</a:t>
            </a:r>
            <a:r>
              <a:rPr lang="zh-CN" altLang="en-US" sz="1500" dirty="0"/>
              <a:t>单击此处添加标题四</a:t>
            </a:r>
          </a:p>
        </p:txBody>
      </p:sp>
      <p:grpSp>
        <p:nvGrpSpPr>
          <p:cNvPr id="19466" name="Group 7"/>
          <p:cNvGrpSpPr/>
          <p:nvPr/>
        </p:nvGrpSpPr>
        <p:grpSpPr bwMode="auto">
          <a:xfrm>
            <a:off x="755650" y="268288"/>
            <a:ext cx="390525" cy="204787"/>
            <a:chOff x="0" y="0"/>
            <a:chExt cx="1041399" cy="549275"/>
          </a:xfrm>
        </p:grpSpPr>
        <p:sp>
          <p:nvSpPr>
            <p:cNvPr id="19468" name="Freeform 16"/>
            <p:cNvSpPr/>
            <p:nvPr/>
          </p:nvSpPr>
          <p:spPr bwMode="auto">
            <a:xfrm>
              <a:off x="0" y="0"/>
              <a:ext cx="361950" cy="549275"/>
            </a:xfrm>
            <a:custGeom>
              <a:avLst/>
              <a:gdLst>
                <a:gd name="T0" fmla="*/ 3620 w 400"/>
                <a:gd name="T1" fmla="*/ 83114 h 608"/>
                <a:gd name="T2" fmla="*/ 86868 w 400"/>
                <a:gd name="T3" fmla="*/ 0 h 608"/>
                <a:gd name="T4" fmla="*/ 361950 w 400"/>
                <a:gd name="T5" fmla="*/ 274638 h 608"/>
                <a:gd name="T6" fmla="*/ 86868 w 400"/>
                <a:gd name="T7" fmla="*/ 549275 h 608"/>
                <a:gd name="T8" fmla="*/ 0 w 400"/>
                <a:gd name="T9" fmla="*/ 462547 h 608"/>
                <a:gd name="T10" fmla="*/ 191834 w 400"/>
                <a:gd name="T11" fmla="*/ 271024 h 608"/>
                <a:gd name="T12" fmla="*/ 3620 w 400"/>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69" name="Freeform 17"/>
            <p:cNvSpPr/>
            <p:nvPr/>
          </p:nvSpPr>
          <p:spPr bwMode="auto">
            <a:xfrm>
              <a:off x="338137" y="0"/>
              <a:ext cx="360362" cy="549275"/>
            </a:xfrm>
            <a:custGeom>
              <a:avLst/>
              <a:gdLst>
                <a:gd name="T0" fmla="*/ 3613 w 399"/>
                <a:gd name="T1" fmla="*/ 83114 h 608"/>
                <a:gd name="T2" fmla="*/ 86704 w 399"/>
                <a:gd name="T3" fmla="*/ 0 h 608"/>
                <a:gd name="T4" fmla="*/ 360362 w 399"/>
                <a:gd name="T5" fmla="*/ 274638 h 608"/>
                <a:gd name="T6" fmla="*/ 86704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70" name="Freeform 18"/>
            <p:cNvSpPr/>
            <p:nvPr/>
          </p:nvSpPr>
          <p:spPr bwMode="auto">
            <a:xfrm>
              <a:off x="681037" y="0"/>
              <a:ext cx="360362" cy="549275"/>
            </a:xfrm>
            <a:custGeom>
              <a:avLst/>
              <a:gdLst>
                <a:gd name="T0" fmla="*/ 3613 w 399"/>
                <a:gd name="T1" fmla="*/ 83114 h 608"/>
                <a:gd name="T2" fmla="*/ 85800 w 399"/>
                <a:gd name="T3" fmla="*/ 0 h 608"/>
                <a:gd name="T4" fmla="*/ 360362 w 399"/>
                <a:gd name="T5" fmla="*/ 274638 h 608"/>
                <a:gd name="T6" fmla="*/ 85800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1" name="组合 30"/>
          <p:cNvGrpSpPr/>
          <p:nvPr/>
        </p:nvGrpSpPr>
        <p:grpSpPr>
          <a:xfrm>
            <a:off x="310773" y="212412"/>
            <a:ext cx="347243" cy="347243"/>
            <a:chOff x="1965186" y="1419622"/>
            <a:chExt cx="302558" cy="314069"/>
          </a:xfrm>
          <a:solidFill>
            <a:sysClr val="window" lastClr="FFFFFF"/>
          </a:solidFill>
        </p:grpSpPr>
        <p:sp>
          <p:nvSpPr>
            <p:cNvPr id="32" name="矩形 31"/>
            <p:cNvSpPr/>
            <p:nvPr/>
          </p:nvSpPr>
          <p:spPr>
            <a:xfrm>
              <a:off x="1965186" y="1419622"/>
              <a:ext cx="252000" cy="252000"/>
            </a:xfrm>
            <a:prstGeom prst="rect">
              <a:avLst/>
            </a:prstGeom>
            <a:noFill/>
            <a:ln w="25400" cap="flat" cmpd="sng" algn="ctr">
              <a:solidFill>
                <a:srgbClr val="0070C0"/>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sp>
          <p:nvSpPr>
            <p:cNvPr id="33" name="矩形 32"/>
            <p:cNvSpPr/>
            <p:nvPr/>
          </p:nvSpPr>
          <p:spPr>
            <a:xfrm>
              <a:off x="2087744" y="1553690"/>
              <a:ext cx="180000" cy="180001"/>
            </a:xfrm>
            <a:prstGeom prst="rect">
              <a:avLst/>
            </a:prstGeom>
            <a:solidFill>
              <a:srgbClr val="1C4885"/>
            </a:solidFill>
            <a:ln w="25400" cap="flat" cmpd="sng" algn="ctr">
              <a:solidFill>
                <a:srgbClr val="1C4885"/>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gr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矩形 2"/>
          <p:cNvSpPr/>
          <p:nvPr/>
        </p:nvSpPr>
        <p:spPr>
          <a:xfrm>
            <a:off x="175815" y="388033"/>
            <a:ext cx="1295400" cy="719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6156" name="Group 7"/>
          <p:cNvGrpSpPr/>
          <p:nvPr/>
        </p:nvGrpSpPr>
        <p:grpSpPr bwMode="auto">
          <a:xfrm>
            <a:off x="755650" y="268288"/>
            <a:ext cx="390525" cy="204787"/>
            <a:chOff x="0" y="0"/>
            <a:chExt cx="1041399" cy="549275"/>
          </a:xfrm>
        </p:grpSpPr>
        <p:sp>
          <p:nvSpPr>
            <p:cNvPr id="6158" name="Freeform 16"/>
            <p:cNvSpPr/>
            <p:nvPr/>
          </p:nvSpPr>
          <p:spPr bwMode="auto">
            <a:xfrm>
              <a:off x="0" y="0"/>
              <a:ext cx="361950" cy="549275"/>
            </a:xfrm>
            <a:custGeom>
              <a:avLst/>
              <a:gdLst>
                <a:gd name="T0" fmla="*/ 3620 w 400"/>
                <a:gd name="T1" fmla="*/ 83114 h 608"/>
                <a:gd name="T2" fmla="*/ 86868 w 400"/>
                <a:gd name="T3" fmla="*/ 0 h 608"/>
                <a:gd name="T4" fmla="*/ 361950 w 400"/>
                <a:gd name="T5" fmla="*/ 274638 h 608"/>
                <a:gd name="T6" fmla="*/ 86868 w 400"/>
                <a:gd name="T7" fmla="*/ 549275 h 608"/>
                <a:gd name="T8" fmla="*/ 0 w 400"/>
                <a:gd name="T9" fmla="*/ 462547 h 608"/>
                <a:gd name="T10" fmla="*/ 191834 w 400"/>
                <a:gd name="T11" fmla="*/ 271024 h 608"/>
                <a:gd name="T12" fmla="*/ 3620 w 400"/>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59" name="Freeform 17"/>
            <p:cNvSpPr/>
            <p:nvPr/>
          </p:nvSpPr>
          <p:spPr bwMode="auto">
            <a:xfrm>
              <a:off x="338137" y="0"/>
              <a:ext cx="360362" cy="549275"/>
            </a:xfrm>
            <a:custGeom>
              <a:avLst/>
              <a:gdLst>
                <a:gd name="T0" fmla="*/ 3613 w 399"/>
                <a:gd name="T1" fmla="*/ 83114 h 608"/>
                <a:gd name="T2" fmla="*/ 86704 w 399"/>
                <a:gd name="T3" fmla="*/ 0 h 608"/>
                <a:gd name="T4" fmla="*/ 360362 w 399"/>
                <a:gd name="T5" fmla="*/ 274638 h 608"/>
                <a:gd name="T6" fmla="*/ 86704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60" name="Freeform 18"/>
            <p:cNvSpPr/>
            <p:nvPr/>
          </p:nvSpPr>
          <p:spPr bwMode="auto">
            <a:xfrm>
              <a:off x="681037" y="0"/>
              <a:ext cx="360362" cy="549275"/>
            </a:xfrm>
            <a:custGeom>
              <a:avLst/>
              <a:gdLst>
                <a:gd name="T0" fmla="*/ 3613 w 399"/>
                <a:gd name="T1" fmla="*/ 83114 h 608"/>
                <a:gd name="T2" fmla="*/ 85800 w 399"/>
                <a:gd name="T3" fmla="*/ 0 h 608"/>
                <a:gd name="T4" fmla="*/ 360362 w 399"/>
                <a:gd name="T5" fmla="*/ 274638 h 608"/>
                <a:gd name="T6" fmla="*/ 85800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61" name="组合 60"/>
          <p:cNvGrpSpPr/>
          <p:nvPr/>
        </p:nvGrpSpPr>
        <p:grpSpPr>
          <a:xfrm>
            <a:off x="310773" y="212412"/>
            <a:ext cx="347243" cy="347243"/>
            <a:chOff x="1965186" y="1419622"/>
            <a:chExt cx="302558" cy="314069"/>
          </a:xfrm>
          <a:solidFill>
            <a:sysClr val="window" lastClr="FFFFFF"/>
          </a:solidFill>
        </p:grpSpPr>
        <p:sp>
          <p:nvSpPr>
            <p:cNvPr id="62" name="矩形 61"/>
            <p:cNvSpPr/>
            <p:nvPr/>
          </p:nvSpPr>
          <p:spPr>
            <a:xfrm>
              <a:off x="1965186" y="1419622"/>
              <a:ext cx="252000" cy="252000"/>
            </a:xfrm>
            <a:prstGeom prst="rect">
              <a:avLst/>
            </a:prstGeom>
            <a:noFill/>
            <a:ln w="25400" cap="flat" cmpd="sng" algn="ctr">
              <a:solidFill>
                <a:srgbClr val="0070C0"/>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sp>
          <p:nvSpPr>
            <p:cNvPr id="63" name="矩形 62"/>
            <p:cNvSpPr/>
            <p:nvPr/>
          </p:nvSpPr>
          <p:spPr>
            <a:xfrm>
              <a:off x="2087744" y="1553690"/>
              <a:ext cx="180000" cy="180001"/>
            </a:xfrm>
            <a:prstGeom prst="rect">
              <a:avLst/>
            </a:prstGeom>
            <a:solidFill>
              <a:srgbClr val="1C4885"/>
            </a:solidFill>
            <a:ln w="25400" cap="flat" cmpd="sng" algn="ctr">
              <a:solidFill>
                <a:srgbClr val="1C4885"/>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grpSp>
      <p:sp>
        <p:nvSpPr>
          <p:cNvPr id="66" name="矩形 65">
            <a:extLst>
              <a:ext uri="{FF2B5EF4-FFF2-40B4-BE49-F238E27FC236}">
                <a16:creationId xmlns:a16="http://schemas.microsoft.com/office/drawing/2014/main" id="{D34295C7-7ED8-40D8-A4ED-6BF3D6ABB94A}"/>
              </a:ext>
            </a:extLst>
          </p:cNvPr>
          <p:cNvSpPr/>
          <p:nvPr/>
        </p:nvSpPr>
        <p:spPr>
          <a:xfrm rot="2441376">
            <a:off x="-377943" y="-1426908"/>
            <a:ext cx="2021681" cy="434902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4" name="矩形 63"/>
          <p:cNvSpPr/>
          <p:nvPr/>
        </p:nvSpPr>
        <p:spPr>
          <a:xfrm>
            <a:off x="258762" y="869326"/>
            <a:ext cx="993775" cy="415925"/>
          </a:xfrm>
          <a:prstGeom prst="rect">
            <a:avLst/>
          </a:prstGeom>
        </p:spPr>
        <p:txBody>
          <a:bodyPr wrap="none">
            <a:spAutoFit/>
          </a:bodyPr>
          <a:lstStyle/>
          <a:p>
            <a:pPr algn="ctr" eaLnBrk="1" fontAlgn="auto" hangingPunct="1">
              <a:spcBef>
                <a:spcPts val="0"/>
              </a:spcBef>
              <a:spcAft>
                <a:spcPts val="0"/>
              </a:spcAft>
              <a:defRPr/>
            </a:pPr>
            <a:r>
              <a:rPr lang="zh-CN" altLang="en-US" sz="2100" b="1" dirty="0">
                <a:solidFill>
                  <a:schemeClr val="bg1"/>
                </a:solidFill>
                <a:effectLst>
                  <a:outerShdw blurRad="38100" dist="38100" dir="2700000" algn="tl">
                    <a:srgbClr val="000000">
                      <a:alpha val="43137"/>
                    </a:srgbClr>
                  </a:outerShdw>
                </a:effectLst>
                <a:latin typeface="+mn-lt"/>
                <a:ea typeface="微软雅黑" panose="020B0503020204020204" pitchFamily="34" charset="-122"/>
              </a:rPr>
              <a:t>目　录</a:t>
            </a:r>
          </a:p>
        </p:txBody>
      </p:sp>
      <p:grpSp>
        <p:nvGrpSpPr>
          <p:cNvPr id="24" name="组合 23">
            <a:extLst>
              <a:ext uri="{FF2B5EF4-FFF2-40B4-BE49-F238E27FC236}">
                <a16:creationId xmlns:a16="http://schemas.microsoft.com/office/drawing/2014/main" id="{1BC898C6-74B8-4B41-A965-64B1219D5DCE}"/>
              </a:ext>
            </a:extLst>
          </p:cNvPr>
          <p:cNvGrpSpPr/>
          <p:nvPr/>
        </p:nvGrpSpPr>
        <p:grpSpPr>
          <a:xfrm>
            <a:off x="1947473" y="1414464"/>
            <a:ext cx="3103160" cy="405000"/>
            <a:chOff x="1653656" y="1885950"/>
            <a:chExt cx="4137546" cy="540000"/>
          </a:xfrm>
        </p:grpSpPr>
        <p:sp>
          <p:nvSpPr>
            <p:cNvPr id="25" name="矩形 2">
              <a:extLst>
                <a:ext uri="{FF2B5EF4-FFF2-40B4-BE49-F238E27FC236}">
                  <a16:creationId xmlns:a16="http://schemas.microsoft.com/office/drawing/2014/main" id="{70F0468D-444E-47DB-98C9-C5D061A85C6B}"/>
                </a:ext>
              </a:extLst>
            </p:cNvPr>
            <p:cNvSpPr/>
            <p:nvPr/>
          </p:nvSpPr>
          <p:spPr>
            <a:xfrm>
              <a:off x="1653656" y="1885950"/>
              <a:ext cx="565670" cy="540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bg1"/>
                  </a:solidFill>
                  <a:latin typeface="微软雅黑" panose="020B0503020204020204" charset="-122"/>
                  <a:ea typeface="微软雅黑" panose="020B0503020204020204" charset="-122"/>
                </a:rPr>
                <a:t>01</a:t>
              </a:r>
              <a:endParaRPr lang="zh-CN" altLang="en-US" sz="1400" b="1" dirty="0">
                <a:solidFill>
                  <a:schemeClr val="bg1"/>
                </a:solidFill>
                <a:latin typeface="微软雅黑" panose="020B0503020204020204" charset="-122"/>
                <a:ea typeface="微软雅黑" panose="020B0503020204020204" charset="-122"/>
              </a:endParaRPr>
            </a:p>
          </p:txBody>
        </p:sp>
        <p:sp>
          <p:nvSpPr>
            <p:cNvPr id="26" name="TextBox 32">
              <a:extLst>
                <a:ext uri="{FF2B5EF4-FFF2-40B4-BE49-F238E27FC236}">
                  <a16:creationId xmlns:a16="http://schemas.microsoft.com/office/drawing/2014/main" id="{AB8140AD-7E33-482A-BF44-8279E4BFB4C4}"/>
                </a:ext>
              </a:extLst>
            </p:cNvPr>
            <p:cNvSpPr txBox="1"/>
            <p:nvPr/>
          </p:nvSpPr>
          <p:spPr>
            <a:xfrm>
              <a:off x="1962151" y="1962510"/>
              <a:ext cx="3829051" cy="408940"/>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anose="020B0503020204020204" charset="-122"/>
                  <a:ea typeface="微软雅黑" panose="020B0503020204020204" charset="-122"/>
                </a:rPr>
                <a:t>　选题目的和意义</a:t>
              </a:r>
            </a:p>
          </p:txBody>
        </p:sp>
      </p:grpSp>
      <p:grpSp>
        <p:nvGrpSpPr>
          <p:cNvPr id="27" name="组合 26">
            <a:extLst>
              <a:ext uri="{FF2B5EF4-FFF2-40B4-BE49-F238E27FC236}">
                <a16:creationId xmlns:a16="http://schemas.microsoft.com/office/drawing/2014/main" id="{04FB154B-4254-4E24-9FF1-73049FED2AFB}"/>
              </a:ext>
            </a:extLst>
          </p:cNvPr>
          <p:cNvGrpSpPr/>
          <p:nvPr/>
        </p:nvGrpSpPr>
        <p:grpSpPr>
          <a:xfrm>
            <a:off x="1947473" y="2107408"/>
            <a:ext cx="3103160" cy="405000"/>
            <a:chOff x="1653656" y="1885950"/>
            <a:chExt cx="4137546" cy="540000"/>
          </a:xfrm>
        </p:grpSpPr>
        <p:sp>
          <p:nvSpPr>
            <p:cNvPr id="28" name="矩形 2">
              <a:extLst>
                <a:ext uri="{FF2B5EF4-FFF2-40B4-BE49-F238E27FC236}">
                  <a16:creationId xmlns:a16="http://schemas.microsoft.com/office/drawing/2014/main" id="{5BEA69F6-403B-4DF4-98EF-62FF904CBBCB}"/>
                </a:ext>
              </a:extLst>
            </p:cNvPr>
            <p:cNvSpPr/>
            <p:nvPr/>
          </p:nvSpPr>
          <p:spPr>
            <a:xfrm>
              <a:off x="1653656" y="1885950"/>
              <a:ext cx="565670" cy="540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bg1"/>
                  </a:solidFill>
                  <a:latin typeface="微软雅黑" panose="020B0503020204020204" charset="-122"/>
                  <a:ea typeface="微软雅黑" panose="020B0503020204020204" charset="-122"/>
                </a:rPr>
                <a:t>02</a:t>
              </a:r>
              <a:endParaRPr lang="zh-CN" altLang="en-US" sz="1400" b="1" dirty="0">
                <a:solidFill>
                  <a:schemeClr val="bg1"/>
                </a:solidFill>
                <a:latin typeface="微软雅黑" panose="020B0503020204020204" charset="-122"/>
                <a:ea typeface="微软雅黑" panose="020B0503020204020204" charset="-122"/>
              </a:endParaRPr>
            </a:p>
          </p:txBody>
        </p:sp>
        <p:sp>
          <p:nvSpPr>
            <p:cNvPr id="29" name="TextBox 39">
              <a:extLst>
                <a:ext uri="{FF2B5EF4-FFF2-40B4-BE49-F238E27FC236}">
                  <a16:creationId xmlns:a16="http://schemas.microsoft.com/office/drawing/2014/main" id="{8D18D394-39A0-49B1-8076-BEC23CDA95F5}"/>
                </a:ext>
              </a:extLst>
            </p:cNvPr>
            <p:cNvSpPr txBox="1"/>
            <p:nvPr/>
          </p:nvSpPr>
          <p:spPr>
            <a:xfrm>
              <a:off x="1962151" y="1947893"/>
              <a:ext cx="3829051" cy="408940"/>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anose="020B0503020204020204" charset="-122"/>
                  <a:ea typeface="微软雅黑" panose="020B0503020204020204" charset="-122"/>
                </a:rPr>
                <a:t>　国内外研究现状和发展趋势</a:t>
              </a:r>
            </a:p>
          </p:txBody>
        </p:sp>
      </p:grpSp>
      <p:grpSp>
        <p:nvGrpSpPr>
          <p:cNvPr id="30" name="组合 29">
            <a:extLst>
              <a:ext uri="{FF2B5EF4-FFF2-40B4-BE49-F238E27FC236}">
                <a16:creationId xmlns:a16="http://schemas.microsoft.com/office/drawing/2014/main" id="{0C7D9C44-1C49-43B5-826A-A7035F4A1516}"/>
              </a:ext>
            </a:extLst>
          </p:cNvPr>
          <p:cNvGrpSpPr/>
          <p:nvPr/>
        </p:nvGrpSpPr>
        <p:grpSpPr>
          <a:xfrm>
            <a:off x="1947473" y="2800352"/>
            <a:ext cx="3352801" cy="405000"/>
            <a:chOff x="1653656" y="1885950"/>
            <a:chExt cx="4470400" cy="540000"/>
          </a:xfrm>
        </p:grpSpPr>
        <p:sp>
          <p:nvSpPr>
            <p:cNvPr id="31" name="矩形 2">
              <a:extLst>
                <a:ext uri="{FF2B5EF4-FFF2-40B4-BE49-F238E27FC236}">
                  <a16:creationId xmlns:a16="http://schemas.microsoft.com/office/drawing/2014/main" id="{DD05F748-78F5-489F-987A-3E1EB0DA1F02}"/>
                </a:ext>
              </a:extLst>
            </p:cNvPr>
            <p:cNvSpPr/>
            <p:nvPr/>
          </p:nvSpPr>
          <p:spPr>
            <a:xfrm>
              <a:off x="1653656" y="1885950"/>
              <a:ext cx="565670" cy="540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bg1"/>
                  </a:solidFill>
                  <a:latin typeface="微软雅黑" panose="020B0503020204020204" charset="-122"/>
                  <a:ea typeface="微软雅黑" panose="020B0503020204020204" charset="-122"/>
                </a:rPr>
                <a:t>03</a:t>
              </a:r>
              <a:endParaRPr lang="zh-CN" altLang="en-US" sz="1400" b="1" dirty="0">
                <a:solidFill>
                  <a:schemeClr val="bg1"/>
                </a:solidFill>
                <a:latin typeface="微软雅黑" panose="020B0503020204020204" charset="-122"/>
                <a:ea typeface="微软雅黑" panose="020B0503020204020204" charset="-122"/>
              </a:endParaRPr>
            </a:p>
          </p:txBody>
        </p:sp>
        <p:sp>
          <p:nvSpPr>
            <p:cNvPr id="32" name="TextBox 42">
              <a:extLst>
                <a:ext uri="{FF2B5EF4-FFF2-40B4-BE49-F238E27FC236}">
                  <a16:creationId xmlns:a16="http://schemas.microsoft.com/office/drawing/2014/main" id="{446F1A30-F2F3-4DD4-BE0F-2904F2003E03}"/>
                </a:ext>
              </a:extLst>
            </p:cNvPr>
            <p:cNvSpPr txBox="1"/>
            <p:nvPr/>
          </p:nvSpPr>
          <p:spPr>
            <a:xfrm>
              <a:off x="1961843" y="1949450"/>
              <a:ext cx="4162213" cy="408940"/>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anose="020B0503020204020204" charset="-122"/>
                  <a:ea typeface="微软雅黑" panose="020B0503020204020204" charset="-122"/>
                </a:rPr>
                <a:t>　论文研究内容及拟解决的关键问题</a:t>
              </a:r>
            </a:p>
          </p:txBody>
        </p:sp>
      </p:grpSp>
      <p:grpSp>
        <p:nvGrpSpPr>
          <p:cNvPr id="33" name="组合 32">
            <a:extLst>
              <a:ext uri="{FF2B5EF4-FFF2-40B4-BE49-F238E27FC236}">
                <a16:creationId xmlns:a16="http://schemas.microsoft.com/office/drawing/2014/main" id="{4FD48928-A26B-4999-A966-FBE4C9756234}"/>
              </a:ext>
            </a:extLst>
          </p:cNvPr>
          <p:cNvGrpSpPr/>
          <p:nvPr/>
        </p:nvGrpSpPr>
        <p:grpSpPr>
          <a:xfrm>
            <a:off x="1947473" y="3493295"/>
            <a:ext cx="3103160" cy="405000"/>
            <a:chOff x="1653656" y="1885950"/>
            <a:chExt cx="4137546" cy="540000"/>
          </a:xfrm>
        </p:grpSpPr>
        <p:sp>
          <p:nvSpPr>
            <p:cNvPr id="34" name="矩形 2">
              <a:extLst>
                <a:ext uri="{FF2B5EF4-FFF2-40B4-BE49-F238E27FC236}">
                  <a16:creationId xmlns:a16="http://schemas.microsoft.com/office/drawing/2014/main" id="{5DA46D04-DBAF-48B1-AEF2-D45B305C0E35}"/>
                </a:ext>
              </a:extLst>
            </p:cNvPr>
            <p:cNvSpPr/>
            <p:nvPr/>
          </p:nvSpPr>
          <p:spPr>
            <a:xfrm>
              <a:off x="1653656" y="1885950"/>
              <a:ext cx="565670" cy="540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bg1"/>
                  </a:solidFill>
                  <a:latin typeface="微软雅黑" panose="020B0503020204020204" charset="-122"/>
                  <a:ea typeface="微软雅黑" panose="020B0503020204020204" charset="-122"/>
                </a:rPr>
                <a:t>04</a:t>
              </a:r>
              <a:endParaRPr lang="zh-CN" altLang="en-US" sz="1400" b="1" dirty="0">
                <a:solidFill>
                  <a:schemeClr val="bg1"/>
                </a:solidFill>
                <a:latin typeface="微软雅黑" panose="020B0503020204020204" charset="-122"/>
                <a:ea typeface="微软雅黑" panose="020B0503020204020204" charset="-122"/>
              </a:endParaRPr>
            </a:p>
          </p:txBody>
        </p:sp>
        <p:sp>
          <p:nvSpPr>
            <p:cNvPr id="39" name="TextBox 45">
              <a:extLst>
                <a:ext uri="{FF2B5EF4-FFF2-40B4-BE49-F238E27FC236}">
                  <a16:creationId xmlns:a16="http://schemas.microsoft.com/office/drawing/2014/main" id="{E17CFC29-BE59-430C-AD08-5DB4F46C3599}"/>
                </a:ext>
              </a:extLst>
            </p:cNvPr>
            <p:cNvSpPr txBox="1"/>
            <p:nvPr/>
          </p:nvSpPr>
          <p:spPr>
            <a:xfrm>
              <a:off x="1962151" y="1944567"/>
              <a:ext cx="3829051" cy="408940"/>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anose="020B0503020204020204" charset="-122"/>
                  <a:ea typeface="微软雅黑" panose="020B0503020204020204" charset="-122"/>
                </a:rPr>
                <a:t>　论文实施的技术方案和技术路线</a:t>
              </a:r>
            </a:p>
          </p:txBody>
        </p:sp>
      </p:grpSp>
      <p:grpSp>
        <p:nvGrpSpPr>
          <p:cNvPr id="40" name="组合 39">
            <a:extLst>
              <a:ext uri="{FF2B5EF4-FFF2-40B4-BE49-F238E27FC236}">
                <a16:creationId xmlns:a16="http://schemas.microsoft.com/office/drawing/2014/main" id="{42858FB6-5DB8-4B2D-B43C-5EED452E98AB}"/>
              </a:ext>
            </a:extLst>
          </p:cNvPr>
          <p:cNvGrpSpPr/>
          <p:nvPr/>
        </p:nvGrpSpPr>
        <p:grpSpPr>
          <a:xfrm>
            <a:off x="5436163" y="1422719"/>
            <a:ext cx="3103160" cy="405000"/>
            <a:chOff x="1653656" y="1885950"/>
            <a:chExt cx="4137546" cy="540000"/>
          </a:xfrm>
        </p:grpSpPr>
        <p:sp>
          <p:nvSpPr>
            <p:cNvPr id="42" name="矩形 2">
              <a:extLst>
                <a:ext uri="{FF2B5EF4-FFF2-40B4-BE49-F238E27FC236}">
                  <a16:creationId xmlns:a16="http://schemas.microsoft.com/office/drawing/2014/main" id="{55FDA287-CE4B-4C6F-9FAC-408CB31FFCF4}"/>
                </a:ext>
              </a:extLst>
            </p:cNvPr>
            <p:cNvSpPr/>
            <p:nvPr/>
          </p:nvSpPr>
          <p:spPr>
            <a:xfrm>
              <a:off x="1653656" y="1885950"/>
              <a:ext cx="565670" cy="540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bg1"/>
                  </a:solidFill>
                  <a:latin typeface="微软雅黑" panose="020B0503020204020204" charset="-122"/>
                  <a:ea typeface="微软雅黑" panose="020B0503020204020204" charset="-122"/>
                </a:rPr>
                <a:t>05</a:t>
              </a:r>
              <a:endParaRPr lang="zh-CN" altLang="en-US" sz="1400" b="1" dirty="0">
                <a:solidFill>
                  <a:schemeClr val="bg1"/>
                </a:solidFill>
                <a:latin typeface="微软雅黑" panose="020B0503020204020204" charset="-122"/>
                <a:ea typeface="微软雅黑" panose="020B0503020204020204" charset="-122"/>
              </a:endParaRPr>
            </a:p>
          </p:txBody>
        </p:sp>
        <p:sp>
          <p:nvSpPr>
            <p:cNvPr id="43" name="TextBox 48">
              <a:extLst>
                <a:ext uri="{FF2B5EF4-FFF2-40B4-BE49-F238E27FC236}">
                  <a16:creationId xmlns:a16="http://schemas.microsoft.com/office/drawing/2014/main" id="{2679B753-32BD-4DFB-8155-5760E4748946}"/>
                </a:ext>
              </a:extLst>
            </p:cNvPr>
            <p:cNvSpPr txBox="1"/>
            <p:nvPr/>
          </p:nvSpPr>
          <p:spPr>
            <a:xfrm>
              <a:off x="1962151" y="1956327"/>
              <a:ext cx="3829051" cy="408940"/>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anose="020B0503020204020204" charset="-122"/>
                  <a:ea typeface="微软雅黑" panose="020B0503020204020204" charset="-122"/>
                </a:rPr>
                <a:t>　创新之处和预期成果</a:t>
              </a:r>
            </a:p>
          </p:txBody>
        </p:sp>
      </p:grpSp>
      <p:grpSp>
        <p:nvGrpSpPr>
          <p:cNvPr id="45" name="组合 44">
            <a:extLst>
              <a:ext uri="{FF2B5EF4-FFF2-40B4-BE49-F238E27FC236}">
                <a16:creationId xmlns:a16="http://schemas.microsoft.com/office/drawing/2014/main" id="{07B5532A-E7EC-46F2-BBB6-776443AAC361}"/>
              </a:ext>
            </a:extLst>
          </p:cNvPr>
          <p:cNvGrpSpPr/>
          <p:nvPr/>
        </p:nvGrpSpPr>
        <p:grpSpPr>
          <a:xfrm>
            <a:off x="5436163" y="2115663"/>
            <a:ext cx="3267464" cy="405000"/>
            <a:chOff x="1653656" y="1885950"/>
            <a:chExt cx="4356618" cy="540000"/>
          </a:xfrm>
        </p:grpSpPr>
        <p:sp>
          <p:nvSpPr>
            <p:cNvPr id="46" name="矩形 2">
              <a:extLst>
                <a:ext uri="{FF2B5EF4-FFF2-40B4-BE49-F238E27FC236}">
                  <a16:creationId xmlns:a16="http://schemas.microsoft.com/office/drawing/2014/main" id="{9F3B886D-68B8-40D3-BE0D-C2D13BBE99B5}"/>
                </a:ext>
              </a:extLst>
            </p:cNvPr>
            <p:cNvSpPr/>
            <p:nvPr/>
          </p:nvSpPr>
          <p:spPr>
            <a:xfrm>
              <a:off x="1653656" y="1885950"/>
              <a:ext cx="565670" cy="540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bg1"/>
                  </a:solidFill>
                  <a:latin typeface="微软雅黑" panose="020B0503020204020204" charset="-122"/>
                  <a:ea typeface="微软雅黑" panose="020B0503020204020204" charset="-122"/>
                </a:rPr>
                <a:t>06</a:t>
              </a:r>
              <a:endParaRPr lang="zh-CN" altLang="en-US" sz="1400" b="1" dirty="0">
                <a:solidFill>
                  <a:schemeClr val="bg1"/>
                </a:solidFill>
                <a:latin typeface="微软雅黑" panose="020B0503020204020204" charset="-122"/>
                <a:ea typeface="微软雅黑" panose="020B0503020204020204" charset="-122"/>
              </a:endParaRPr>
            </a:p>
          </p:txBody>
        </p:sp>
        <p:sp>
          <p:nvSpPr>
            <p:cNvPr id="48" name="TextBox 51">
              <a:extLst>
                <a:ext uri="{FF2B5EF4-FFF2-40B4-BE49-F238E27FC236}">
                  <a16:creationId xmlns:a16="http://schemas.microsoft.com/office/drawing/2014/main" id="{F259756B-3DD8-4D25-B452-A8D0B78515DA}"/>
                </a:ext>
              </a:extLst>
            </p:cNvPr>
            <p:cNvSpPr txBox="1"/>
            <p:nvPr/>
          </p:nvSpPr>
          <p:spPr>
            <a:xfrm>
              <a:off x="1962149" y="1939290"/>
              <a:ext cx="4048125" cy="408940"/>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anose="020B0503020204020204" charset="-122"/>
                  <a:ea typeface="微软雅黑" panose="020B0503020204020204" charset="-122"/>
                </a:rPr>
                <a:t>　论文研究工作基础和所需条件</a:t>
              </a:r>
            </a:p>
          </p:txBody>
        </p:sp>
      </p:grpSp>
      <p:grpSp>
        <p:nvGrpSpPr>
          <p:cNvPr id="49" name="组合 48">
            <a:extLst>
              <a:ext uri="{FF2B5EF4-FFF2-40B4-BE49-F238E27FC236}">
                <a16:creationId xmlns:a16="http://schemas.microsoft.com/office/drawing/2014/main" id="{4264BD26-AFEC-4CE5-9B58-416C64EE2EA6}"/>
              </a:ext>
            </a:extLst>
          </p:cNvPr>
          <p:cNvGrpSpPr/>
          <p:nvPr/>
        </p:nvGrpSpPr>
        <p:grpSpPr>
          <a:xfrm>
            <a:off x="5436163" y="2808607"/>
            <a:ext cx="3103160" cy="405000"/>
            <a:chOff x="1653656" y="1885950"/>
            <a:chExt cx="4137546" cy="540000"/>
          </a:xfrm>
        </p:grpSpPr>
        <p:sp>
          <p:nvSpPr>
            <p:cNvPr id="51" name="矩形 2">
              <a:extLst>
                <a:ext uri="{FF2B5EF4-FFF2-40B4-BE49-F238E27FC236}">
                  <a16:creationId xmlns:a16="http://schemas.microsoft.com/office/drawing/2014/main" id="{98E1E0D9-588C-46FC-8ABE-EED0F41EF876}"/>
                </a:ext>
              </a:extLst>
            </p:cNvPr>
            <p:cNvSpPr/>
            <p:nvPr/>
          </p:nvSpPr>
          <p:spPr>
            <a:xfrm>
              <a:off x="1653656" y="1885950"/>
              <a:ext cx="565670" cy="540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bg1"/>
                  </a:solidFill>
                  <a:latin typeface="微软雅黑" panose="020B0503020204020204" charset="-122"/>
                  <a:ea typeface="微软雅黑" panose="020B0503020204020204" charset="-122"/>
                </a:rPr>
                <a:t>07</a:t>
              </a:r>
              <a:endParaRPr lang="zh-CN" altLang="en-US" sz="1400" b="1" dirty="0">
                <a:solidFill>
                  <a:schemeClr val="bg1"/>
                </a:solidFill>
                <a:latin typeface="微软雅黑" panose="020B0503020204020204" charset="-122"/>
                <a:ea typeface="微软雅黑" panose="020B0503020204020204" charset="-122"/>
              </a:endParaRPr>
            </a:p>
          </p:txBody>
        </p:sp>
        <p:sp>
          <p:nvSpPr>
            <p:cNvPr id="52" name="TextBox 54">
              <a:extLst>
                <a:ext uri="{FF2B5EF4-FFF2-40B4-BE49-F238E27FC236}">
                  <a16:creationId xmlns:a16="http://schemas.microsoft.com/office/drawing/2014/main" id="{14E154EC-2393-4ED6-999E-C3B143F32D77}"/>
                </a:ext>
              </a:extLst>
            </p:cNvPr>
            <p:cNvSpPr txBox="1"/>
            <p:nvPr/>
          </p:nvSpPr>
          <p:spPr>
            <a:xfrm>
              <a:off x="1962151" y="1949450"/>
              <a:ext cx="3829051" cy="408940"/>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anose="020B0503020204020204" charset="-122"/>
                  <a:ea typeface="微软雅黑" panose="020B0503020204020204" charset="-122"/>
                </a:rPr>
                <a:t>　存在的问题</a:t>
              </a:r>
            </a:p>
          </p:txBody>
        </p:sp>
      </p:grpSp>
      <p:grpSp>
        <p:nvGrpSpPr>
          <p:cNvPr id="54" name="组合 53">
            <a:extLst>
              <a:ext uri="{FF2B5EF4-FFF2-40B4-BE49-F238E27FC236}">
                <a16:creationId xmlns:a16="http://schemas.microsoft.com/office/drawing/2014/main" id="{5C2891FE-31F6-4396-A020-30AB6C1B5A36}"/>
              </a:ext>
            </a:extLst>
          </p:cNvPr>
          <p:cNvGrpSpPr/>
          <p:nvPr/>
        </p:nvGrpSpPr>
        <p:grpSpPr>
          <a:xfrm>
            <a:off x="5436163" y="3501550"/>
            <a:ext cx="3103160" cy="405000"/>
            <a:chOff x="1653656" y="1885950"/>
            <a:chExt cx="4137546" cy="540000"/>
          </a:xfrm>
        </p:grpSpPr>
        <p:sp>
          <p:nvSpPr>
            <p:cNvPr id="55" name="矩形 2">
              <a:extLst>
                <a:ext uri="{FF2B5EF4-FFF2-40B4-BE49-F238E27FC236}">
                  <a16:creationId xmlns:a16="http://schemas.microsoft.com/office/drawing/2014/main" id="{975390E1-2859-40E7-81CE-CFBEF1BE48F7}"/>
                </a:ext>
              </a:extLst>
            </p:cNvPr>
            <p:cNvSpPr/>
            <p:nvPr/>
          </p:nvSpPr>
          <p:spPr>
            <a:xfrm>
              <a:off x="1653656" y="1885950"/>
              <a:ext cx="565670" cy="540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bg1"/>
                  </a:solidFill>
                  <a:latin typeface="微软雅黑" panose="020B0503020204020204" charset="-122"/>
                  <a:ea typeface="微软雅黑" panose="020B0503020204020204" charset="-122"/>
                </a:rPr>
                <a:t>08</a:t>
              </a:r>
              <a:endParaRPr lang="zh-CN" altLang="en-US" sz="1400" b="1" dirty="0">
                <a:solidFill>
                  <a:schemeClr val="bg1"/>
                </a:solidFill>
                <a:latin typeface="微软雅黑" panose="020B0503020204020204" charset="-122"/>
                <a:ea typeface="微软雅黑" panose="020B0503020204020204" charset="-122"/>
              </a:endParaRPr>
            </a:p>
          </p:txBody>
        </p:sp>
        <p:sp>
          <p:nvSpPr>
            <p:cNvPr id="57" name="TextBox 57">
              <a:extLst>
                <a:ext uri="{FF2B5EF4-FFF2-40B4-BE49-F238E27FC236}">
                  <a16:creationId xmlns:a16="http://schemas.microsoft.com/office/drawing/2014/main" id="{617B9940-0302-41A8-B435-DA5A90EFB852}"/>
                </a:ext>
              </a:extLst>
            </p:cNvPr>
            <p:cNvSpPr txBox="1"/>
            <p:nvPr/>
          </p:nvSpPr>
          <p:spPr>
            <a:xfrm>
              <a:off x="1962151" y="1939290"/>
              <a:ext cx="3829051" cy="408940"/>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anose="020B0503020204020204" charset="-122"/>
                  <a:ea typeface="微软雅黑" panose="020B0503020204020204" charset="-122"/>
                </a:rPr>
                <a:t>　参考文献</a:t>
              </a:r>
            </a:p>
          </p:txBody>
        </p:sp>
      </p:grpSp>
      <p:sp>
        <p:nvSpPr>
          <p:cNvPr id="58" name="文本框 57">
            <a:extLst>
              <a:ext uri="{FF2B5EF4-FFF2-40B4-BE49-F238E27FC236}">
                <a16:creationId xmlns:a16="http://schemas.microsoft.com/office/drawing/2014/main" id="{897D10D4-1B21-4CCD-8682-BB9F344A2203}"/>
              </a:ext>
            </a:extLst>
          </p:cNvPr>
          <p:cNvSpPr txBox="1"/>
          <p:nvPr/>
        </p:nvSpPr>
        <p:spPr>
          <a:xfrm>
            <a:off x="2051685" y="728345"/>
            <a:ext cx="6310630" cy="645160"/>
          </a:xfrm>
          <a:prstGeom prst="rect">
            <a:avLst/>
          </a:prstGeom>
          <a:noFill/>
        </p:spPr>
        <p:txBody>
          <a:bodyPr wrap="square" rtlCol="0">
            <a:spAutoFit/>
          </a:bodyPr>
          <a:lstStyle/>
          <a:p>
            <a:r>
              <a:rPr lang="zh-CN" altLang="en-US" b="1" dirty="0">
                <a:solidFill>
                  <a:srgbClr val="FF0000"/>
                </a:solidFill>
              </a:rPr>
              <a:t>注：重点汇报</a:t>
            </a:r>
            <a:r>
              <a:rPr lang="en-US" altLang="zh-CN" b="1" dirty="0">
                <a:solidFill>
                  <a:srgbClr val="FF0000"/>
                </a:solidFill>
              </a:rPr>
              <a:t>01</a:t>
            </a:r>
            <a:r>
              <a:rPr lang="zh-CN" altLang="en-US" b="1" dirty="0">
                <a:solidFill>
                  <a:srgbClr val="FF0000"/>
                </a:solidFill>
              </a:rPr>
              <a:t>、</a:t>
            </a:r>
            <a:r>
              <a:rPr lang="en-US" altLang="zh-CN" b="1" dirty="0">
                <a:solidFill>
                  <a:srgbClr val="FF0000"/>
                </a:solidFill>
              </a:rPr>
              <a:t>02</a:t>
            </a:r>
            <a:r>
              <a:rPr lang="zh-CN" altLang="en-US" b="1" dirty="0">
                <a:solidFill>
                  <a:srgbClr val="FF0000"/>
                </a:solidFill>
              </a:rPr>
              <a:t>、</a:t>
            </a:r>
            <a:r>
              <a:rPr lang="en-US" altLang="zh-CN" b="1" dirty="0">
                <a:solidFill>
                  <a:srgbClr val="FF0000"/>
                </a:solidFill>
              </a:rPr>
              <a:t>03</a:t>
            </a:r>
            <a:r>
              <a:rPr lang="zh-CN" altLang="en-US" b="1" dirty="0">
                <a:solidFill>
                  <a:srgbClr val="FF0000"/>
                </a:solidFill>
              </a:rPr>
              <a:t>、</a:t>
            </a:r>
            <a:r>
              <a:rPr lang="en-US" altLang="zh-CN" b="1" dirty="0">
                <a:solidFill>
                  <a:srgbClr val="FF0000"/>
                </a:solidFill>
              </a:rPr>
              <a:t>05</a:t>
            </a:r>
            <a:r>
              <a:rPr lang="zh-CN" altLang="en-US" b="1" dirty="0">
                <a:solidFill>
                  <a:srgbClr val="FF0000"/>
                </a:solidFill>
              </a:rPr>
              <a:t>，其他项目可简略，制作</a:t>
            </a:r>
            <a:r>
              <a:rPr lang="en-US" altLang="zh-CN" b="1" dirty="0">
                <a:solidFill>
                  <a:srgbClr val="FF0000"/>
                </a:solidFill>
              </a:rPr>
              <a:t>PPT</a:t>
            </a:r>
            <a:r>
              <a:rPr lang="zh-CN" altLang="en-US" b="1" dirty="0">
                <a:solidFill>
                  <a:srgbClr val="FF0000"/>
                </a:solidFill>
              </a:rPr>
              <a:t>时，此文本框要删去。</a:t>
            </a:r>
          </a:p>
        </p:txBody>
      </p:sp>
    </p:spTree>
  </p:cSld>
  <p:clrMapOvr>
    <a:masterClrMapping/>
  </p:clrMapOvr>
  <p:transition>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3147814"/>
            <a:ext cx="9144000" cy="1995686"/>
          </a:xfrm>
          <a:prstGeom prst="rect">
            <a:avLst/>
          </a:prstGeom>
          <a:gradFill flip="none" rotWithShape="1">
            <a:gsLst>
              <a:gs pos="41000">
                <a:srgbClr val="006DAD"/>
              </a:gs>
              <a:gs pos="100000">
                <a:srgbClr val="002060"/>
              </a:gs>
              <a:gs pos="0">
                <a:srgbClr val="00B0F0"/>
              </a:gs>
            </a:gsLst>
            <a:path path="circle">
              <a:fillToRect l="50000" t="50000" r="50000" b="50000"/>
            </a:path>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zh-CN" altLang="en-US" dirty="0"/>
          </a:p>
        </p:txBody>
      </p:sp>
      <p:sp>
        <p:nvSpPr>
          <p:cNvPr id="6" name="TextBox 5"/>
          <p:cNvSpPr txBox="1"/>
          <p:nvPr/>
        </p:nvSpPr>
        <p:spPr>
          <a:xfrm>
            <a:off x="1161336" y="1347614"/>
            <a:ext cx="6817390" cy="783590"/>
          </a:xfrm>
          <a:prstGeom prst="rect">
            <a:avLst/>
          </a:prstGeom>
          <a:noFill/>
        </p:spPr>
        <p:txBody>
          <a:bodyPr wrap="square" rtlCol="0">
            <a:spAutoFit/>
          </a:bodyPr>
          <a:lstStyle/>
          <a:p>
            <a:pPr algn="ctr">
              <a:lnSpc>
                <a:spcPct val="150000"/>
              </a:lnSpc>
            </a:pPr>
            <a:r>
              <a:rPr lang="zh-CN" altLang="en-US" sz="3000" b="1" dirty="0">
                <a:solidFill>
                  <a:schemeClr val="tx1">
                    <a:lumMod val="65000"/>
                    <a:lumOff val="35000"/>
                  </a:schemeClr>
                </a:solidFill>
                <a:latin typeface="微软雅黑" panose="020B0503020204020204" charset="-122"/>
                <a:ea typeface="微软雅黑" panose="020B0503020204020204" charset="-122"/>
                <a:sym typeface="+mn-ea"/>
              </a:rPr>
              <a:t>选题目的和意义</a:t>
            </a:r>
            <a:endParaRPr lang="zh-CN" altLang="en-US" sz="3000" b="1" dirty="0">
              <a:solidFill>
                <a:schemeClr val="accent6">
                  <a:lumMod val="50000"/>
                </a:schemeClr>
              </a:solidFill>
              <a:latin typeface="微软雅黑" panose="020B0503020204020204" charset="-122"/>
              <a:ea typeface="微软雅黑" panose="020B0503020204020204" charset="-122"/>
            </a:endParaRPr>
          </a:p>
        </p:txBody>
      </p:sp>
      <p:sp>
        <p:nvSpPr>
          <p:cNvPr id="3" name="矩形 2"/>
          <p:cNvSpPr/>
          <p:nvPr/>
        </p:nvSpPr>
        <p:spPr>
          <a:xfrm rot="2700000">
            <a:off x="-377788" y="3237490"/>
            <a:ext cx="755576" cy="72008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464840" y="3945744"/>
            <a:ext cx="363806" cy="346715"/>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700000">
            <a:off x="574425" y="4555139"/>
            <a:ext cx="183064" cy="174464"/>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2700000">
            <a:off x="611478" y="4783459"/>
            <a:ext cx="755576" cy="72008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2700000">
            <a:off x="790449" y="4014296"/>
            <a:ext cx="183064" cy="174464"/>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2700000">
            <a:off x="1418247" y="3893173"/>
            <a:ext cx="454638" cy="43328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rot="2700000">
            <a:off x="7148007" y="4471782"/>
            <a:ext cx="292533" cy="27879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rot="2700000">
            <a:off x="7378746" y="3822959"/>
            <a:ext cx="369778" cy="352406"/>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rot="2700000">
            <a:off x="7702674" y="3962192"/>
            <a:ext cx="180219" cy="171752"/>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未标题-2.png"/>
          <p:cNvPicPr>
            <a:picLocks noChangeAspect="1"/>
          </p:cNvPicPr>
          <p:nvPr/>
        </p:nvPicPr>
        <p:blipFill>
          <a:blip r:embed="rId3" cstate="print"/>
          <a:stretch>
            <a:fillRect/>
          </a:stretch>
        </p:blipFill>
        <p:spPr>
          <a:xfrm>
            <a:off x="4207227" y="2846219"/>
            <a:ext cx="729545" cy="603190"/>
          </a:xfrm>
          <a:prstGeom prst="rect">
            <a:avLst/>
          </a:prstGeom>
          <a:effectLst>
            <a:outerShdw blurRad="63500" sx="102000" sy="102000" algn="ctr" rotWithShape="0">
              <a:prstClr val="black">
                <a:alpha val="40000"/>
              </a:prstClr>
            </a:outerShdw>
          </a:effectLst>
        </p:spPr>
      </p:pic>
      <p:sp>
        <p:nvSpPr>
          <p:cNvPr id="20" name="TextBox 19"/>
          <p:cNvSpPr txBox="1"/>
          <p:nvPr/>
        </p:nvSpPr>
        <p:spPr>
          <a:xfrm>
            <a:off x="4342430" y="2938580"/>
            <a:ext cx="504056" cy="400110"/>
          </a:xfrm>
          <a:prstGeom prst="rect">
            <a:avLst/>
          </a:prstGeom>
          <a:noFill/>
        </p:spPr>
        <p:txBody>
          <a:bodyPr wrap="square" rtlCol="0">
            <a:spAutoFit/>
          </a:bodyPr>
          <a:lstStyle/>
          <a:p>
            <a:r>
              <a:rPr lang="zh-CN" altLang="en-US" sz="2000" dirty="0">
                <a:solidFill>
                  <a:schemeClr val="bg1"/>
                </a:solidFill>
                <a:latin typeface="经典粗宋简" panose="02010609000101010101" pitchFamily="49" charset="-122"/>
                <a:ea typeface="经典粗宋简" panose="02010609000101010101" pitchFamily="49" charset="-122"/>
                <a:cs typeface="经典粗宋简" panose="02010609000101010101" pitchFamily="49" charset="-122"/>
              </a:rPr>
              <a:t>一</a:t>
            </a:r>
          </a:p>
        </p:txBody>
      </p:sp>
      <p:pic>
        <p:nvPicPr>
          <p:cNvPr id="21" name="图片 20" descr="未标题-3.png"/>
          <p:cNvPicPr>
            <a:picLocks noChangeAspect="1"/>
          </p:cNvPicPr>
          <p:nvPr/>
        </p:nvPicPr>
        <p:blipFill>
          <a:blip r:embed="rId4" cstate="print"/>
          <a:stretch>
            <a:fillRect/>
          </a:stretch>
        </p:blipFill>
        <p:spPr>
          <a:xfrm>
            <a:off x="4097632" y="2824164"/>
            <a:ext cx="948735" cy="784419"/>
          </a:xfrm>
          <a:prstGeom prst="rect">
            <a:avLst/>
          </a:prstGeom>
        </p:spPr>
      </p:pic>
      <p:sp>
        <p:nvSpPr>
          <p:cNvPr id="22" name="TextBox 21"/>
          <p:cNvSpPr txBox="1"/>
          <p:nvPr/>
        </p:nvSpPr>
        <p:spPr>
          <a:xfrm>
            <a:off x="4342446" y="2931669"/>
            <a:ext cx="428628" cy="583565"/>
          </a:xfrm>
          <a:prstGeom prst="rect">
            <a:avLst/>
          </a:prstGeom>
          <a:noFill/>
        </p:spPr>
        <p:txBody>
          <a:bodyPr wrap="square" rtlCol="0">
            <a:spAutoFit/>
          </a:bodyPr>
          <a:lstStyle/>
          <a:p>
            <a:pPr algn="ctr"/>
            <a:r>
              <a:rPr lang="en-US" altLang="zh-CN" sz="3200" b="1" dirty="0">
                <a:solidFill>
                  <a:schemeClr val="bg1"/>
                </a:solidFill>
                <a:latin typeface="Times New Roman" panose="02020603050405020304" pitchFamily="18" charset="0"/>
                <a:ea typeface="华康俪金黑W8(P)" pitchFamily="34" charset="-122"/>
                <a:cs typeface="Times New Roman" panose="02020603050405020304" pitchFamily="18" charset="0"/>
              </a:rPr>
              <a:t>1</a:t>
            </a:r>
          </a:p>
        </p:txBody>
      </p:sp>
    </p:spTree>
  </p:cSld>
  <p:clrMapOvr>
    <a:masterClrMapping/>
  </p:clrMapOvr>
  <p:transition>
    <p:split orient="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lenovo\Desktop\图片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E51D0A91-06FF-4699-B9D1-8D6172A538A3}"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3</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9220" name="矩形 26"/>
          <p:cNvSpPr>
            <a:spLocks noChangeArrowheads="1"/>
          </p:cNvSpPr>
          <p:nvPr/>
        </p:nvSpPr>
        <p:spPr bwMode="auto">
          <a:xfrm>
            <a:off x="3348038" y="2211388"/>
            <a:ext cx="4895850"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en-US" sz="1200">
                <a:solidFill>
                  <a:srgbClr val="0D0D0D"/>
                </a:solidFill>
                <a:latin typeface="微软雅黑" panose="020B0503020204020204" pitchFamily="34" charset="-122"/>
                <a:ea typeface="微软雅黑" panose="020B0503020204020204" pitchFamily="34" charset="-122"/>
                <a:cs typeface="Times New Roman" panose="02020603050405020304" pitchFamily="18" charset="0"/>
                <a:sym typeface="+mn-ea"/>
              </a:rPr>
              <a:t>　　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a:t>
            </a:r>
          </a:p>
        </p:txBody>
      </p:sp>
      <p:sp>
        <p:nvSpPr>
          <p:cNvPr id="29" name="矩形 28"/>
          <p:cNvSpPr/>
          <p:nvPr/>
        </p:nvSpPr>
        <p:spPr>
          <a:xfrm>
            <a:off x="899592" y="816698"/>
            <a:ext cx="7272808" cy="458908"/>
          </a:xfrm>
          <a:prstGeom prst="rect">
            <a:avLst/>
          </a:prstGeom>
        </p:spPr>
        <p:txBody>
          <a:bodyPr>
            <a:spAutoFit/>
          </a:bodyPr>
          <a:lstStyle/>
          <a:p>
            <a:pPr algn="ctr" eaLnBrk="1" fontAlgn="auto" hangingPunct="1">
              <a:lnSpc>
                <a:spcPct val="150000"/>
              </a:lnSpc>
              <a:spcBef>
                <a:spcPts val="0"/>
              </a:spcBef>
              <a:spcAft>
                <a:spcPts val="0"/>
              </a:spcAft>
              <a:defRPr/>
            </a:pPr>
            <a:r>
              <a:rPr lang="zh-CN" altLang="en-US"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pitchFamily="34" charset="-122"/>
                <a:ea typeface="微软雅黑" panose="020B0503020204020204" pitchFamily="34" charset="-122"/>
              </a:rPr>
              <a:t>单击此处添加文字</a:t>
            </a:r>
            <a:endParaRPr lang="en-US" altLang="zh-CN"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900113" y="1563688"/>
            <a:ext cx="7172325" cy="0"/>
          </a:xfrm>
          <a:prstGeom prst="line">
            <a:avLst/>
          </a:prstGeom>
          <a:ln>
            <a:solidFill>
              <a:srgbClr val="C00000"/>
            </a:solidFill>
            <a:prstDash val="sysDash"/>
          </a:ln>
        </p:spPr>
        <p:style>
          <a:lnRef idx="1">
            <a:schemeClr val="accent1"/>
          </a:lnRef>
          <a:fillRef idx="0">
            <a:schemeClr val="accent1"/>
          </a:fillRef>
          <a:effectRef idx="0">
            <a:schemeClr val="accent1"/>
          </a:effectRef>
          <a:fontRef idx="minor">
            <a:schemeClr val="tx1"/>
          </a:fontRef>
        </p:style>
      </p:cxnSp>
      <p:pic>
        <p:nvPicPr>
          <p:cNvPr id="16" name="Picture 2" descr="J:\张校长ppt2016.01\未标题-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652" r="24578"/>
          <a:stretch>
            <a:fillRect/>
          </a:stretch>
        </p:blipFill>
        <p:spPr bwMode="auto">
          <a:xfrm>
            <a:off x="1115616" y="1995686"/>
            <a:ext cx="1656184" cy="2246506"/>
          </a:xfrm>
          <a:prstGeom prst="roundRect">
            <a:avLst>
              <a:gd name="adj" fmla="val 0"/>
            </a:avLst>
          </a:prstGeom>
          <a:solidFill>
            <a:srgbClr val="FFFFFF">
              <a:shade val="85000"/>
            </a:srgbClr>
          </a:solidFill>
          <a:ln>
            <a:noFill/>
          </a:ln>
          <a:effectLst/>
        </p:spPr>
      </p:pic>
      <p:sp>
        <p:nvSpPr>
          <p:cNvPr id="14" name="TextBox 19"/>
          <p:cNvSpPr txBox="1"/>
          <p:nvPr/>
        </p:nvSpPr>
        <p:spPr>
          <a:xfrm>
            <a:off x="1078607" y="145697"/>
            <a:ext cx="3117587" cy="449968"/>
          </a:xfrm>
          <a:prstGeom prst="rect">
            <a:avLst/>
          </a:prstGeom>
          <a:noFill/>
          <a:ln>
            <a:noFill/>
            <a:prstDash val="lgDash"/>
          </a:ln>
        </p:spPr>
        <p:txBody>
          <a:bodyPr anchor="ctr"/>
          <a:lstStyle>
            <a:defPPr>
              <a:defRPr lang="zh-CN"/>
            </a:defPPr>
            <a:lvl1pPr lvl="0" algn="ctr" defTabSz="685800">
              <a:lnSpc>
                <a:spcPct val="90000"/>
              </a:lnSpc>
              <a:spcBef>
                <a:spcPct val="0"/>
              </a:spcBef>
              <a:defRPr sz="2200" b="1">
                <a:gradFill>
                  <a:gsLst>
                    <a:gs pos="0">
                      <a:srgbClr val="0070C0"/>
                    </a:gs>
                    <a:gs pos="100000">
                      <a:schemeClr val="accent6">
                        <a:lumMod val="75000"/>
                      </a:schemeClr>
                    </a:gs>
                  </a:gsLst>
                  <a:lin ang="5400000" scaled="0"/>
                </a:gradFill>
                <a:latin typeface="微软雅黑" panose="020B0503020204020204" pitchFamily="34" charset="-122"/>
                <a:ea typeface="微软雅黑" panose="020B0503020204020204" pitchFamily="34" charset="-122"/>
                <a:cs typeface="+mj-cs"/>
              </a:defRPr>
            </a:lvl1pPr>
          </a:lstStyle>
          <a:p>
            <a:pPr algn="l" eaLnBrk="1" fontAlgn="auto" hangingPunct="1">
              <a:spcAft>
                <a:spcPts val="0"/>
              </a:spcAft>
              <a:defRPr/>
            </a:pPr>
            <a:r>
              <a:rPr lang="en-US" altLang="zh-CN" sz="1500" dirty="0">
                <a:latin typeface="Times New Roman" panose="02020603050405020304" pitchFamily="18" charset="0"/>
                <a:cs typeface="Times New Roman" panose="02020603050405020304" pitchFamily="18" charset="0"/>
              </a:rPr>
              <a:t>1.1</a:t>
            </a:r>
            <a:r>
              <a:rPr lang="zh-CN" altLang="en-US" sz="1500" dirty="0"/>
              <a:t>单击此处添加标题一</a:t>
            </a:r>
          </a:p>
        </p:txBody>
      </p:sp>
      <p:grpSp>
        <p:nvGrpSpPr>
          <p:cNvPr id="9225" name="Group 7"/>
          <p:cNvGrpSpPr/>
          <p:nvPr/>
        </p:nvGrpSpPr>
        <p:grpSpPr bwMode="auto">
          <a:xfrm>
            <a:off x="755650" y="268288"/>
            <a:ext cx="390525" cy="204787"/>
            <a:chOff x="0" y="0"/>
            <a:chExt cx="1041399" cy="549275"/>
          </a:xfrm>
        </p:grpSpPr>
        <p:sp>
          <p:nvSpPr>
            <p:cNvPr id="9227" name="Freeform 16"/>
            <p:cNvSpPr/>
            <p:nvPr/>
          </p:nvSpPr>
          <p:spPr bwMode="auto">
            <a:xfrm>
              <a:off x="0" y="0"/>
              <a:ext cx="361950" cy="549275"/>
            </a:xfrm>
            <a:custGeom>
              <a:avLst/>
              <a:gdLst>
                <a:gd name="T0" fmla="*/ 3620 w 400"/>
                <a:gd name="T1" fmla="*/ 83114 h 608"/>
                <a:gd name="T2" fmla="*/ 86868 w 400"/>
                <a:gd name="T3" fmla="*/ 0 h 608"/>
                <a:gd name="T4" fmla="*/ 361950 w 400"/>
                <a:gd name="T5" fmla="*/ 274638 h 608"/>
                <a:gd name="T6" fmla="*/ 86868 w 400"/>
                <a:gd name="T7" fmla="*/ 549275 h 608"/>
                <a:gd name="T8" fmla="*/ 0 w 400"/>
                <a:gd name="T9" fmla="*/ 462547 h 608"/>
                <a:gd name="T10" fmla="*/ 191834 w 400"/>
                <a:gd name="T11" fmla="*/ 271024 h 608"/>
                <a:gd name="T12" fmla="*/ 3620 w 400"/>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28" name="Freeform 17"/>
            <p:cNvSpPr/>
            <p:nvPr/>
          </p:nvSpPr>
          <p:spPr bwMode="auto">
            <a:xfrm>
              <a:off x="338137" y="0"/>
              <a:ext cx="360362" cy="549275"/>
            </a:xfrm>
            <a:custGeom>
              <a:avLst/>
              <a:gdLst>
                <a:gd name="T0" fmla="*/ 3613 w 399"/>
                <a:gd name="T1" fmla="*/ 83114 h 608"/>
                <a:gd name="T2" fmla="*/ 86704 w 399"/>
                <a:gd name="T3" fmla="*/ 0 h 608"/>
                <a:gd name="T4" fmla="*/ 360362 w 399"/>
                <a:gd name="T5" fmla="*/ 274638 h 608"/>
                <a:gd name="T6" fmla="*/ 86704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29" name="Freeform 18"/>
            <p:cNvSpPr/>
            <p:nvPr/>
          </p:nvSpPr>
          <p:spPr bwMode="auto">
            <a:xfrm>
              <a:off x="681037" y="0"/>
              <a:ext cx="360362" cy="549275"/>
            </a:xfrm>
            <a:custGeom>
              <a:avLst/>
              <a:gdLst>
                <a:gd name="T0" fmla="*/ 3613 w 399"/>
                <a:gd name="T1" fmla="*/ 83114 h 608"/>
                <a:gd name="T2" fmla="*/ 85800 w 399"/>
                <a:gd name="T3" fmla="*/ 0 h 608"/>
                <a:gd name="T4" fmla="*/ 360362 w 399"/>
                <a:gd name="T5" fmla="*/ 274638 h 608"/>
                <a:gd name="T6" fmla="*/ 85800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2" name="组合 21"/>
          <p:cNvGrpSpPr/>
          <p:nvPr/>
        </p:nvGrpSpPr>
        <p:grpSpPr>
          <a:xfrm>
            <a:off x="310773" y="212412"/>
            <a:ext cx="347243" cy="347243"/>
            <a:chOff x="1965186" y="1419622"/>
            <a:chExt cx="302558" cy="314069"/>
          </a:xfrm>
          <a:solidFill>
            <a:sysClr val="window" lastClr="FFFFFF"/>
          </a:solidFill>
        </p:grpSpPr>
        <p:sp>
          <p:nvSpPr>
            <p:cNvPr id="24" name="矩形 23"/>
            <p:cNvSpPr/>
            <p:nvPr/>
          </p:nvSpPr>
          <p:spPr>
            <a:xfrm>
              <a:off x="1965186" y="1419622"/>
              <a:ext cx="252000" cy="252000"/>
            </a:xfrm>
            <a:prstGeom prst="rect">
              <a:avLst/>
            </a:prstGeom>
            <a:noFill/>
            <a:ln w="25400" cap="flat" cmpd="sng" algn="ctr">
              <a:solidFill>
                <a:srgbClr val="0070C0"/>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sp>
          <p:nvSpPr>
            <p:cNvPr id="31" name="矩形 30"/>
            <p:cNvSpPr/>
            <p:nvPr/>
          </p:nvSpPr>
          <p:spPr>
            <a:xfrm>
              <a:off x="2087744" y="1553690"/>
              <a:ext cx="180000" cy="180001"/>
            </a:xfrm>
            <a:prstGeom prst="rect">
              <a:avLst/>
            </a:prstGeom>
            <a:solidFill>
              <a:srgbClr val="1C4885"/>
            </a:solidFill>
            <a:ln w="25400" cap="flat" cmpd="sng" algn="ctr">
              <a:solidFill>
                <a:srgbClr val="1C4885"/>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gr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3147814"/>
            <a:ext cx="9144000" cy="1995686"/>
          </a:xfrm>
          <a:prstGeom prst="rect">
            <a:avLst/>
          </a:prstGeom>
          <a:gradFill flip="none" rotWithShape="1">
            <a:gsLst>
              <a:gs pos="41000">
                <a:srgbClr val="006DAD"/>
              </a:gs>
              <a:gs pos="100000">
                <a:srgbClr val="002060"/>
              </a:gs>
              <a:gs pos="0">
                <a:srgbClr val="00B0F0"/>
              </a:gs>
            </a:gsLst>
            <a:path path="circle">
              <a:fillToRect l="50000" t="50000" r="50000" b="50000"/>
            </a:path>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zh-CN" altLang="en-US" dirty="0"/>
          </a:p>
        </p:txBody>
      </p:sp>
      <p:sp>
        <p:nvSpPr>
          <p:cNvPr id="6" name="TextBox 5"/>
          <p:cNvSpPr txBox="1"/>
          <p:nvPr/>
        </p:nvSpPr>
        <p:spPr>
          <a:xfrm>
            <a:off x="1161336" y="1347614"/>
            <a:ext cx="6817390" cy="783590"/>
          </a:xfrm>
          <a:prstGeom prst="rect">
            <a:avLst/>
          </a:prstGeom>
          <a:noFill/>
        </p:spPr>
        <p:txBody>
          <a:bodyPr wrap="square" rtlCol="0">
            <a:spAutoFit/>
          </a:bodyPr>
          <a:lstStyle/>
          <a:p>
            <a:pPr algn="ctr">
              <a:lnSpc>
                <a:spcPct val="150000"/>
              </a:lnSpc>
            </a:pPr>
            <a:r>
              <a:rPr lang="zh-CN" altLang="en-US" sz="3000" b="1" dirty="0">
                <a:solidFill>
                  <a:schemeClr val="accent6">
                    <a:lumMod val="50000"/>
                  </a:schemeClr>
                </a:solidFill>
                <a:latin typeface="微软雅黑" panose="020B0503020204020204" charset="-122"/>
                <a:ea typeface="微软雅黑" panose="020B0503020204020204" charset="-122"/>
              </a:rPr>
              <a:t>国内外研究现状和发展趋势</a:t>
            </a:r>
          </a:p>
        </p:txBody>
      </p:sp>
      <p:sp>
        <p:nvSpPr>
          <p:cNvPr id="3" name="矩形 2"/>
          <p:cNvSpPr/>
          <p:nvPr/>
        </p:nvSpPr>
        <p:spPr>
          <a:xfrm rot="2700000">
            <a:off x="-377788" y="3237490"/>
            <a:ext cx="755576" cy="72008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464840" y="3945744"/>
            <a:ext cx="363806" cy="346715"/>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700000">
            <a:off x="574425" y="4555139"/>
            <a:ext cx="183064" cy="174464"/>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2700000">
            <a:off x="611478" y="4783459"/>
            <a:ext cx="755576" cy="72008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2700000">
            <a:off x="790449" y="4014296"/>
            <a:ext cx="183064" cy="174464"/>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2700000">
            <a:off x="1418247" y="3893173"/>
            <a:ext cx="454638" cy="43328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rot="2700000">
            <a:off x="7148007" y="4471782"/>
            <a:ext cx="292533" cy="27879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rot="2700000">
            <a:off x="7378746" y="3822959"/>
            <a:ext cx="369778" cy="352406"/>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rot="2700000">
            <a:off x="7702674" y="3962192"/>
            <a:ext cx="180219" cy="171752"/>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未标题-2.png"/>
          <p:cNvPicPr>
            <a:picLocks noChangeAspect="1"/>
          </p:cNvPicPr>
          <p:nvPr/>
        </p:nvPicPr>
        <p:blipFill>
          <a:blip r:embed="rId3" cstate="print"/>
          <a:stretch>
            <a:fillRect/>
          </a:stretch>
        </p:blipFill>
        <p:spPr>
          <a:xfrm>
            <a:off x="4207227" y="2846219"/>
            <a:ext cx="729545" cy="603190"/>
          </a:xfrm>
          <a:prstGeom prst="rect">
            <a:avLst/>
          </a:prstGeom>
          <a:effectLst>
            <a:outerShdw blurRad="63500" sx="102000" sy="102000" algn="ctr" rotWithShape="0">
              <a:prstClr val="black">
                <a:alpha val="40000"/>
              </a:prstClr>
            </a:outerShdw>
          </a:effectLst>
        </p:spPr>
      </p:pic>
      <p:sp>
        <p:nvSpPr>
          <p:cNvPr id="20" name="TextBox 19"/>
          <p:cNvSpPr txBox="1"/>
          <p:nvPr/>
        </p:nvSpPr>
        <p:spPr>
          <a:xfrm>
            <a:off x="4342430" y="2938580"/>
            <a:ext cx="504056" cy="400110"/>
          </a:xfrm>
          <a:prstGeom prst="rect">
            <a:avLst/>
          </a:prstGeom>
          <a:noFill/>
        </p:spPr>
        <p:txBody>
          <a:bodyPr wrap="square" rtlCol="0">
            <a:spAutoFit/>
          </a:bodyPr>
          <a:lstStyle/>
          <a:p>
            <a:r>
              <a:rPr lang="zh-CN" altLang="en-US" sz="2000" dirty="0">
                <a:solidFill>
                  <a:schemeClr val="bg1"/>
                </a:solidFill>
                <a:latin typeface="经典粗宋简" panose="02010609000101010101" pitchFamily="49" charset="-122"/>
                <a:ea typeface="经典粗宋简" panose="02010609000101010101" pitchFamily="49" charset="-122"/>
                <a:cs typeface="经典粗宋简" panose="02010609000101010101" pitchFamily="49" charset="-122"/>
              </a:rPr>
              <a:t>一</a:t>
            </a:r>
          </a:p>
        </p:txBody>
      </p:sp>
      <p:pic>
        <p:nvPicPr>
          <p:cNvPr id="21" name="图片 20" descr="未标题-3.png"/>
          <p:cNvPicPr>
            <a:picLocks noChangeAspect="1"/>
          </p:cNvPicPr>
          <p:nvPr/>
        </p:nvPicPr>
        <p:blipFill>
          <a:blip r:embed="rId4" cstate="print"/>
          <a:stretch>
            <a:fillRect/>
          </a:stretch>
        </p:blipFill>
        <p:spPr>
          <a:xfrm>
            <a:off x="4097632" y="2824164"/>
            <a:ext cx="948735" cy="784419"/>
          </a:xfrm>
          <a:prstGeom prst="rect">
            <a:avLst/>
          </a:prstGeom>
        </p:spPr>
      </p:pic>
      <p:sp>
        <p:nvSpPr>
          <p:cNvPr id="19" name="TextBox 18"/>
          <p:cNvSpPr txBox="1"/>
          <p:nvPr/>
        </p:nvSpPr>
        <p:spPr>
          <a:xfrm>
            <a:off x="4342446" y="2931790"/>
            <a:ext cx="428628" cy="583565"/>
          </a:xfrm>
          <a:prstGeom prst="rect">
            <a:avLst/>
          </a:prstGeom>
          <a:noFill/>
        </p:spPr>
        <p:txBody>
          <a:bodyPr wrap="square" rtlCol="0">
            <a:spAutoFit/>
          </a:bodyPr>
          <a:lstStyle/>
          <a:p>
            <a:pPr algn="ctr"/>
            <a:r>
              <a:rPr lang="en-US" altLang="zh-CN" sz="3200" b="1" dirty="0">
                <a:solidFill>
                  <a:schemeClr val="bg1"/>
                </a:solidFill>
                <a:latin typeface="Times New Roman" panose="02020603050405020304" pitchFamily="18" charset="0"/>
                <a:ea typeface="华康俪金黑W8(P)" pitchFamily="34" charset="-122"/>
                <a:cs typeface="Times New Roman" panose="02020603050405020304" pitchFamily="18" charset="0"/>
              </a:rPr>
              <a:t>2</a:t>
            </a:r>
          </a:p>
        </p:txBody>
      </p:sp>
    </p:spTree>
  </p:cSld>
  <p:clrMapOvr>
    <a:masterClrMapping/>
  </p:clrMapOvr>
  <p:transition>
    <p:split orient="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lenovo\Desktop\图片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F6B54D03-7F35-4296-A8E5-7B9387DF7C99}"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5</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graphicFrame>
        <p:nvGraphicFramePr>
          <p:cNvPr id="27697" name="Group 49"/>
          <p:cNvGraphicFramePr>
            <a:graphicFrameLocks noGrp="1"/>
          </p:cNvGraphicFramePr>
          <p:nvPr/>
        </p:nvGraphicFramePr>
        <p:xfrm>
          <a:off x="684213" y="896938"/>
          <a:ext cx="7858125" cy="3619501"/>
        </p:xfrm>
        <a:graphic>
          <a:graphicData uri="http://schemas.openxmlformats.org/drawingml/2006/table">
            <a:tbl>
              <a:tblPr/>
              <a:tblGrid>
                <a:gridCol w="928688">
                  <a:extLst>
                    <a:ext uri="{9D8B030D-6E8A-4147-A177-3AD203B41FA5}">
                      <a16:colId xmlns:a16="http://schemas.microsoft.com/office/drawing/2014/main" val="20000"/>
                    </a:ext>
                  </a:extLst>
                </a:gridCol>
                <a:gridCol w="1214437">
                  <a:extLst>
                    <a:ext uri="{9D8B030D-6E8A-4147-A177-3AD203B41FA5}">
                      <a16:colId xmlns:a16="http://schemas.microsoft.com/office/drawing/2014/main" val="20001"/>
                    </a:ext>
                  </a:extLst>
                </a:gridCol>
                <a:gridCol w="1214438">
                  <a:extLst>
                    <a:ext uri="{9D8B030D-6E8A-4147-A177-3AD203B41FA5}">
                      <a16:colId xmlns:a16="http://schemas.microsoft.com/office/drawing/2014/main" val="20002"/>
                    </a:ext>
                  </a:extLst>
                </a:gridCol>
                <a:gridCol w="1292225">
                  <a:extLst>
                    <a:ext uri="{9D8B030D-6E8A-4147-A177-3AD203B41FA5}">
                      <a16:colId xmlns:a16="http://schemas.microsoft.com/office/drawing/2014/main" val="20003"/>
                    </a:ext>
                  </a:extLst>
                </a:gridCol>
                <a:gridCol w="1368077">
                  <a:extLst>
                    <a:ext uri="{9D8B030D-6E8A-4147-A177-3AD203B41FA5}">
                      <a16:colId xmlns:a16="http://schemas.microsoft.com/office/drawing/2014/main" val="20004"/>
                    </a:ext>
                  </a:extLst>
                </a:gridCol>
                <a:gridCol w="1840260">
                  <a:extLst>
                    <a:ext uri="{9D8B030D-6E8A-4147-A177-3AD203B41FA5}">
                      <a16:colId xmlns:a16="http://schemas.microsoft.com/office/drawing/2014/main" val="20005"/>
                    </a:ext>
                  </a:extLst>
                </a:gridCol>
              </a:tblGrid>
              <a:tr h="430213">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79ABD"/>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79ABD"/>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79ABD"/>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79ABD"/>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79ABD"/>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79ABD"/>
                    </a:solidFill>
                  </a:tcPr>
                </a:tc>
                <a:extLst>
                  <a:ext uri="{0D108BD9-81ED-4DB2-BD59-A6C34878D82A}">
                    <a16:rowId xmlns:a16="http://schemas.microsoft.com/office/drawing/2014/main" val="10000"/>
                  </a:ext>
                </a:extLst>
              </a:tr>
              <a:tr h="1063625">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13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13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611F"/>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extLst>
                  <a:ext uri="{0D108BD9-81ED-4DB2-BD59-A6C34878D82A}">
                    <a16:rowId xmlns:a16="http://schemas.microsoft.com/office/drawing/2014/main" val="10001"/>
                  </a:ext>
                </a:extLst>
              </a:tr>
              <a:tr h="1023938">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13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611F"/>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extLst>
                  <a:ext uri="{0D108BD9-81ED-4DB2-BD59-A6C34878D82A}">
                    <a16:rowId xmlns:a16="http://schemas.microsoft.com/office/drawing/2014/main" val="10002"/>
                  </a:ext>
                </a:extLst>
              </a:tr>
              <a:tr h="1101725">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13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611F"/>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extLst>
                  <a:ext uri="{0D108BD9-81ED-4DB2-BD59-A6C34878D82A}">
                    <a16:rowId xmlns:a16="http://schemas.microsoft.com/office/drawing/2014/main" val="10003"/>
                  </a:ext>
                </a:extLst>
              </a:tr>
            </a:tbl>
          </a:graphicData>
        </a:graphic>
      </p:graphicFrame>
      <p:sp>
        <p:nvSpPr>
          <p:cNvPr id="12329"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904C6F40-A1BE-4CA4-BAF1-39082C01ED25}"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5</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12" name="TextBox 19"/>
          <p:cNvSpPr txBox="1"/>
          <p:nvPr/>
        </p:nvSpPr>
        <p:spPr>
          <a:xfrm>
            <a:off x="1144388" y="138679"/>
            <a:ext cx="3117587" cy="488382"/>
          </a:xfrm>
          <a:prstGeom prst="rect">
            <a:avLst/>
          </a:prstGeom>
          <a:noFill/>
          <a:ln>
            <a:noFill/>
            <a:prstDash val="lgDash"/>
          </a:ln>
        </p:spPr>
        <p:txBody>
          <a:bodyPr anchor="ctr"/>
          <a:lstStyle>
            <a:defPPr>
              <a:defRPr lang="zh-CN"/>
            </a:defPPr>
            <a:lvl1pPr lvl="0" algn="ctr" defTabSz="685800">
              <a:lnSpc>
                <a:spcPct val="90000"/>
              </a:lnSpc>
              <a:spcBef>
                <a:spcPct val="0"/>
              </a:spcBef>
              <a:defRPr sz="2200" b="1">
                <a:gradFill>
                  <a:gsLst>
                    <a:gs pos="0">
                      <a:srgbClr val="0070C0"/>
                    </a:gs>
                    <a:gs pos="100000">
                      <a:schemeClr val="accent6">
                        <a:lumMod val="75000"/>
                      </a:schemeClr>
                    </a:gs>
                  </a:gsLst>
                  <a:lin ang="5400000" scaled="0"/>
                </a:gradFill>
                <a:latin typeface="微软雅黑" panose="020B0503020204020204" pitchFamily="34" charset="-122"/>
                <a:ea typeface="微软雅黑" panose="020B0503020204020204" pitchFamily="34" charset="-122"/>
                <a:cs typeface="+mj-cs"/>
              </a:defRPr>
            </a:lvl1pPr>
          </a:lstStyle>
          <a:p>
            <a:pPr algn="l" eaLnBrk="1" fontAlgn="auto" hangingPunct="1">
              <a:spcAft>
                <a:spcPts val="0"/>
              </a:spcAft>
              <a:defRPr/>
            </a:pPr>
            <a:r>
              <a:rPr lang="en-US" altLang="zh-CN" sz="1500" dirty="0">
                <a:latin typeface="Times New Roman" panose="02020603050405020304" pitchFamily="18" charset="0"/>
                <a:cs typeface="Times New Roman" panose="02020603050405020304" pitchFamily="18" charset="0"/>
              </a:rPr>
              <a:t>2.1</a:t>
            </a:r>
            <a:r>
              <a:rPr lang="zh-CN" altLang="en-US" sz="1500" dirty="0"/>
              <a:t>单击此处添加标题二</a:t>
            </a:r>
          </a:p>
        </p:txBody>
      </p:sp>
      <p:grpSp>
        <p:nvGrpSpPr>
          <p:cNvPr id="12331" name="Group 7"/>
          <p:cNvGrpSpPr/>
          <p:nvPr/>
        </p:nvGrpSpPr>
        <p:grpSpPr bwMode="auto">
          <a:xfrm>
            <a:off x="755650" y="268288"/>
            <a:ext cx="390525" cy="204787"/>
            <a:chOff x="0" y="0"/>
            <a:chExt cx="1041399" cy="549275"/>
          </a:xfrm>
        </p:grpSpPr>
        <p:sp>
          <p:nvSpPr>
            <p:cNvPr id="12333" name="Freeform 16"/>
            <p:cNvSpPr/>
            <p:nvPr/>
          </p:nvSpPr>
          <p:spPr bwMode="auto">
            <a:xfrm>
              <a:off x="0" y="0"/>
              <a:ext cx="361950" cy="549275"/>
            </a:xfrm>
            <a:custGeom>
              <a:avLst/>
              <a:gdLst>
                <a:gd name="T0" fmla="*/ 3620 w 400"/>
                <a:gd name="T1" fmla="*/ 83114 h 608"/>
                <a:gd name="T2" fmla="*/ 86868 w 400"/>
                <a:gd name="T3" fmla="*/ 0 h 608"/>
                <a:gd name="T4" fmla="*/ 361950 w 400"/>
                <a:gd name="T5" fmla="*/ 274638 h 608"/>
                <a:gd name="T6" fmla="*/ 86868 w 400"/>
                <a:gd name="T7" fmla="*/ 549275 h 608"/>
                <a:gd name="T8" fmla="*/ 0 w 400"/>
                <a:gd name="T9" fmla="*/ 462547 h 608"/>
                <a:gd name="T10" fmla="*/ 191834 w 400"/>
                <a:gd name="T11" fmla="*/ 271024 h 608"/>
                <a:gd name="T12" fmla="*/ 3620 w 400"/>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34" name="Freeform 17"/>
            <p:cNvSpPr/>
            <p:nvPr/>
          </p:nvSpPr>
          <p:spPr bwMode="auto">
            <a:xfrm>
              <a:off x="338137" y="0"/>
              <a:ext cx="360362" cy="549275"/>
            </a:xfrm>
            <a:custGeom>
              <a:avLst/>
              <a:gdLst>
                <a:gd name="T0" fmla="*/ 3613 w 399"/>
                <a:gd name="T1" fmla="*/ 83114 h 608"/>
                <a:gd name="T2" fmla="*/ 86704 w 399"/>
                <a:gd name="T3" fmla="*/ 0 h 608"/>
                <a:gd name="T4" fmla="*/ 360362 w 399"/>
                <a:gd name="T5" fmla="*/ 274638 h 608"/>
                <a:gd name="T6" fmla="*/ 86704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35" name="Freeform 18"/>
            <p:cNvSpPr/>
            <p:nvPr/>
          </p:nvSpPr>
          <p:spPr bwMode="auto">
            <a:xfrm>
              <a:off x="681037" y="0"/>
              <a:ext cx="360362" cy="549275"/>
            </a:xfrm>
            <a:custGeom>
              <a:avLst/>
              <a:gdLst>
                <a:gd name="T0" fmla="*/ 3613 w 399"/>
                <a:gd name="T1" fmla="*/ 83114 h 608"/>
                <a:gd name="T2" fmla="*/ 85800 w 399"/>
                <a:gd name="T3" fmla="*/ 0 h 608"/>
                <a:gd name="T4" fmla="*/ 360362 w 399"/>
                <a:gd name="T5" fmla="*/ 274638 h 608"/>
                <a:gd name="T6" fmla="*/ 85800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4" name="组合 23"/>
          <p:cNvGrpSpPr/>
          <p:nvPr/>
        </p:nvGrpSpPr>
        <p:grpSpPr>
          <a:xfrm>
            <a:off x="310773" y="212412"/>
            <a:ext cx="347243" cy="347243"/>
            <a:chOff x="1965186" y="1419622"/>
            <a:chExt cx="302558" cy="314069"/>
          </a:xfrm>
          <a:solidFill>
            <a:sysClr val="window" lastClr="FFFFFF"/>
          </a:solidFill>
        </p:grpSpPr>
        <p:sp>
          <p:nvSpPr>
            <p:cNvPr id="25" name="矩形 24"/>
            <p:cNvSpPr/>
            <p:nvPr/>
          </p:nvSpPr>
          <p:spPr>
            <a:xfrm>
              <a:off x="1965186" y="1419622"/>
              <a:ext cx="252000" cy="252000"/>
            </a:xfrm>
            <a:prstGeom prst="rect">
              <a:avLst/>
            </a:prstGeom>
            <a:noFill/>
            <a:ln w="25400" cap="flat" cmpd="sng" algn="ctr">
              <a:solidFill>
                <a:srgbClr val="0070C0"/>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sp>
          <p:nvSpPr>
            <p:cNvPr id="26" name="矩形 25"/>
            <p:cNvSpPr/>
            <p:nvPr/>
          </p:nvSpPr>
          <p:spPr>
            <a:xfrm>
              <a:off x="2087744" y="1553690"/>
              <a:ext cx="180000" cy="180001"/>
            </a:xfrm>
            <a:prstGeom prst="rect">
              <a:avLst/>
            </a:prstGeom>
            <a:solidFill>
              <a:srgbClr val="1C4885"/>
            </a:solidFill>
            <a:ln w="25400" cap="flat" cmpd="sng" algn="ctr">
              <a:solidFill>
                <a:srgbClr val="1C4885"/>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gr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3147814"/>
            <a:ext cx="9144000" cy="1995686"/>
          </a:xfrm>
          <a:prstGeom prst="rect">
            <a:avLst/>
          </a:prstGeom>
          <a:gradFill flip="none" rotWithShape="1">
            <a:gsLst>
              <a:gs pos="41000">
                <a:srgbClr val="006DAD"/>
              </a:gs>
              <a:gs pos="100000">
                <a:srgbClr val="002060"/>
              </a:gs>
              <a:gs pos="0">
                <a:srgbClr val="00B0F0"/>
              </a:gs>
            </a:gsLst>
            <a:path path="circle">
              <a:fillToRect l="50000" t="50000" r="50000" b="50000"/>
            </a:path>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3" name="矩形 2"/>
          <p:cNvSpPr/>
          <p:nvPr/>
        </p:nvSpPr>
        <p:spPr>
          <a:xfrm rot="2700000">
            <a:off x="-377825" y="3236912"/>
            <a:ext cx="755650" cy="720726"/>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矩形 8"/>
          <p:cNvSpPr/>
          <p:nvPr/>
        </p:nvSpPr>
        <p:spPr>
          <a:xfrm rot="2700000">
            <a:off x="465138" y="3944937"/>
            <a:ext cx="363538" cy="347663"/>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矩形 9"/>
          <p:cNvSpPr/>
          <p:nvPr/>
        </p:nvSpPr>
        <p:spPr>
          <a:xfrm rot="2700000">
            <a:off x="574676" y="4556125"/>
            <a:ext cx="182562" cy="173037"/>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矩形 10"/>
          <p:cNvSpPr/>
          <p:nvPr/>
        </p:nvSpPr>
        <p:spPr>
          <a:xfrm rot="2700000">
            <a:off x="611188" y="4783137"/>
            <a:ext cx="755650" cy="720725"/>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矩形 12"/>
          <p:cNvSpPr/>
          <p:nvPr/>
        </p:nvSpPr>
        <p:spPr>
          <a:xfrm rot="2700000">
            <a:off x="791369" y="4013994"/>
            <a:ext cx="182563" cy="174625"/>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矩形 13"/>
          <p:cNvSpPr/>
          <p:nvPr/>
        </p:nvSpPr>
        <p:spPr>
          <a:xfrm rot="2700000">
            <a:off x="1418431" y="3893344"/>
            <a:ext cx="454025" cy="433388"/>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矩形 14"/>
          <p:cNvSpPr/>
          <p:nvPr/>
        </p:nvSpPr>
        <p:spPr>
          <a:xfrm rot="2700000">
            <a:off x="7148513" y="4471988"/>
            <a:ext cx="292100" cy="27940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矩形 15"/>
          <p:cNvSpPr/>
          <p:nvPr/>
        </p:nvSpPr>
        <p:spPr>
          <a:xfrm rot="2700000">
            <a:off x="7378700" y="3824288"/>
            <a:ext cx="369887" cy="350838"/>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矩形 16"/>
          <p:cNvSpPr/>
          <p:nvPr/>
        </p:nvSpPr>
        <p:spPr>
          <a:xfrm rot="2700000">
            <a:off x="7702550" y="3962401"/>
            <a:ext cx="180975" cy="17145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8" name="图片 17" descr="未标题-2.png"/>
          <p:cNvPicPr>
            <a:picLocks noChangeAspect="1"/>
          </p:cNvPicPr>
          <p:nvPr/>
        </p:nvPicPr>
        <p:blipFill>
          <a:blip r:embed="rId3"/>
          <a:stretch>
            <a:fillRect/>
          </a:stretch>
        </p:blipFill>
        <p:spPr>
          <a:xfrm>
            <a:off x="4206875" y="2846388"/>
            <a:ext cx="730250" cy="603250"/>
          </a:xfrm>
          <a:prstGeom prst="rect">
            <a:avLst/>
          </a:prstGeom>
          <a:effectLst>
            <a:outerShdw blurRad="63500" sx="102000" sy="102000" algn="ctr" rotWithShape="0">
              <a:prstClr val="black">
                <a:alpha val="40000"/>
              </a:prstClr>
            </a:outerShdw>
          </a:effectLst>
        </p:spPr>
      </p:pic>
      <p:sp>
        <p:nvSpPr>
          <p:cNvPr id="13328" name="TextBox 19"/>
          <p:cNvSpPr txBox="1">
            <a:spLocks noChangeArrowheads="1"/>
          </p:cNvSpPr>
          <p:nvPr/>
        </p:nvSpPr>
        <p:spPr bwMode="auto">
          <a:xfrm>
            <a:off x="4341813" y="2938463"/>
            <a:ext cx="504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chemeClr val="bg1"/>
                </a:solidFill>
                <a:latin typeface="经典粗宋简" panose="02010609000101010101" pitchFamily="49" charset="-122"/>
                <a:ea typeface="经典粗宋简" panose="02010609000101010101" pitchFamily="49" charset="-122"/>
                <a:cs typeface="经典粗宋简" panose="02010609000101010101" pitchFamily="49" charset="-122"/>
              </a:rPr>
              <a:t>一</a:t>
            </a:r>
          </a:p>
        </p:txBody>
      </p:sp>
      <p:pic>
        <p:nvPicPr>
          <p:cNvPr id="13329" name="图片 20" descr="未标题-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97338" y="2824163"/>
            <a:ext cx="94932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21">
            <a:extLst>
              <a:ext uri="{FF2B5EF4-FFF2-40B4-BE49-F238E27FC236}">
                <a16:creationId xmlns:a16="http://schemas.microsoft.com/office/drawing/2014/main" id="{518E3225-9A6D-4CD5-806E-269C720143BA}"/>
              </a:ext>
            </a:extLst>
          </p:cNvPr>
          <p:cNvSpPr txBox="1">
            <a:spLocks noChangeArrowheads="1"/>
          </p:cNvSpPr>
          <p:nvPr/>
        </p:nvSpPr>
        <p:spPr bwMode="auto">
          <a:xfrm>
            <a:off x="4317184" y="2923887"/>
            <a:ext cx="50963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200" b="1" dirty="0">
                <a:solidFill>
                  <a:schemeClr val="bg1"/>
                </a:solidFill>
                <a:latin typeface="Times New Roman" panose="02020603050405020304" pitchFamily="18" charset="0"/>
                <a:ea typeface="华康俪金黑W8(P)" panose="020B0800000000000000" pitchFamily="34" charset="-122"/>
                <a:cs typeface="Times New Roman" panose="02020603050405020304" pitchFamily="18" charset="0"/>
              </a:rPr>
              <a:t>3</a:t>
            </a:r>
            <a:endParaRPr lang="zh-CN" altLang="en-US" sz="3200" b="1" dirty="0">
              <a:solidFill>
                <a:schemeClr val="bg1"/>
              </a:solidFill>
              <a:latin typeface="Times New Roman" panose="02020603050405020304" pitchFamily="18" charset="0"/>
              <a:ea typeface="华康俪金黑W8(P)" panose="020B0800000000000000" pitchFamily="34" charset="-122"/>
              <a:cs typeface="Times New Roman" panose="02020603050405020304" pitchFamily="18" charset="0"/>
            </a:endParaRPr>
          </a:p>
        </p:txBody>
      </p:sp>
      <p:sp>
        <p:nvSpPr>
          <p:cNvPr id="21" name="TextBox 5">
            <a:extLst>
              <a:ext uri="{FF2B5EF4-FFF2-40B4-BE49-F238E27FC236}">
                <a16:creationId xmlns:a16="http://schemas.microsoft.com/office/drawing/2014/main" id="{0C9AE51A-2441-4AE2-9AA2-15F4E0EF5377}"/>
              </a:ext>
            </a:extLst>
          </p:cNvPr>
          <p:cNvSpPr txBox="1"/>
          <p:nvPr/>
        </p:nvSpPr>
        <p:spPr>
          <a:xfrm>
            <a:off x="1259632" y="1768767"/>
            <a:ext cx="6817390" cy="703206"/>
          </a:xfrm>
          <a:prstGeom prst="rect">
            <a:avLst/>
          </a:prstGeom>
          <a:noFill/>
        </p:spPr>
        <p:txBody>
          <a:bodyPr wrap="square" rtlCol="0">
            <a:spAutoFit/>
          </a:bodyPr>
          <a:lstStyle/>
          <a:p>
            <a:pPr algn="ctr">
              <a:lnSpc>
                <a:spcPct val="150000"/>
              </a:lnSpc>
            </a:pPr>
            <a:r>
              <a:rPr lang="zh-CN" altLang="en-US" sz="3000" b="1" dirty="0">
                <a:solidFill>
                  <a:schemeClr val="accent6">
                    <a:lumMod val="50000"/>
                  </a:schemeClr>
                </a:solidFill>
                <a:latin typeface="微软雅黑" panose="020B0503020204020204" charset="-122"/>
                <a:ea typeface="微软雅黑" panose="020B0503020204020204" charset="-122"/>
              </a:rPr>
              <a:t>论文研究内容及拟解决的关键问题</a:t>
            </a:r>
            <a:endParaRPr lang="zh-CN" altLang="en-US" sz="3000" b="1" dirty="0">
              <a:solidFill>
                <a:schemeClr val="accent6">
                  <a:lumMod val="50000"/>
                </a:schemeClr>
              </a:solidFill>
              <a:latin typeface="微软雅黑" panose="020B0503020204020204" charset="-122"/>
              <a:ea typeface="微软雅黑" panose="020B0503020204020204" charset="-122"/>
              <a:sym typeface="+mn-ea"/>
            </a:endParaRPr>
          </a:p>
        </p:txBody>
      </p:sp>
    </p:spTree>
  </p:cSld>
  <p:clrMapOvr>
    <a:masterClrMapping/>
  </p:clrMapOvr>
  <p:transition>
    <p:split orient="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lenovo\Desktop\图片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63" y="-26988"/>
            <a:ext cx="9180513" cy="517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2">
            <a:extLst>
              <a:ext uri="{FF2B5EF4-FFF2-40B4-BE49-F238E27FC236}">
                <a16:creationId xmlns:a16="http://schemas.microsoft.com/office/drawing/2014/main" id="{8E32ECB0-2BB9-4DB8-9E23-F21FCEFD1505}"/>
              </a:ext>
            </a:extLst>
          </p:cNvPr>
          <p:cNvSpPr txBox="1">
            <a:spLocks noChangeArrowheads="1"/>
          </p:cNvSpPr>
          <p:nvPr/>
        </p:nvSpPr>
        <p:spPr bwMode="auto">
          <a:xfrm>
            <a:off x="1231265" y="1358049"/>
            <a:ext cx="6681470" cy="2408352"/>
          </a:xfrm>
          <a:prstGeom prst="rect">
            <a:avLst/>
          </a:prstGeom>
          <a:noFill/>
          <a:ln>
            <a:noFill/>
          </a:ln>
        </p:spPr>
        <p:txBody>
          <a:bodyPr wrap="square" lIns="68580" tIns="34290" rIns="68580" bIns="34290">
            <a:spAutoFit/>
          </a:bodyPr>
          <a:lstStyle/>
          <a:p>
            <a:pPr algn="ctr">
              <a:defRPr/>
            </a:pPr>
            <a:r>
              <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谢谢！</a:t>
            </a:r>
            <a:endParaRPr lang="en-US" altLang="zh-CN" sz="3600" b="1"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endParaRPr>
          </a:p>
          <a:p>
            <a:pPr algn="ctr">
              <a:defRPr/>
            </a:pPr>
            <a:endPar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endParaRPr>
          </a:p>
          <a:p>
            <a:pPr algn="ctr">
              <a:defRPr/>
            </a:pPr>
            <a:r>
              <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请各位老师批评指正</a:t>
            </a:r>
            <a:r>
              <a:rPr lang="zh-CN" altLang="en-US" sz="2000" b="1" dirty="0">
                <a:solidFill>
                  <a:schemeClr val="tx1">
                    <a:lumMod val="65000"/>
                    <a:lumOff val="35000"/>
                  </a:schemeClr>
                </a:solidFill>
                <a:latin typeface="隶书" panose="02010509060101010101" charset="-122"/>
                <a:ea typeface="隶书" panose="02010509060101010101" charset="-122"/>
                <a:sym typeface="Arial" panose="020B0604020202020204" pitchFamily="34" charset="0"/>
              </a:rPr>
              <a:t>。</a:t>
            </a:r>
            <a:endParaRPr lang="zh-CN" altLang="en-US" sz="4000" b="1" dirty="0">
              <a:solidFill>
                <a:schemeClr val="tx1">
                  <a:lumMod val="65000"/>
                  <a:lumOff val="35000"/>
                </a:schemeClr>
              </a:solidFill>
              <a:latin typeface="隶书" panose="02010509060101010101" charset="-122"/>
              <a:ea typeface="隶书" panose="02010509060101010101" charset="-122"/>
              <a:sym typeface="Arial" panose="020B0604020202020204" pitchFamily="34" charset="0"/>
            </a:endParaRPr>
          </a:p>
          <a:p>
            <a:pPr algn="ctr">
              <a:defRPr/>
            </a:pPr>
            <a:endParaRPr lang="zh-CN" altLang="en-US" sz="4000" b="1" dirty="0">
              <a:solidFill>
                <a:schemeClr val="tx1">
                  <a:lumMod val="65000"/>
                  <a:lumOff val="35000"/>
                </a:schemeClr>
              </a:solidFill>
              <a:latin typeface="隶书" panose="02010509060101010101" charset="-122"/>
              <a:ea typeface="隶书" panose="02010509060101010101" charset="-122"/>
              <a:sym typeface="Arial" panose="020B0604020202020204" pitchFamily="34" charset="0"/>
            </a:endParaRPr>
          </a:p>
        </p:txBody>
      </p:sp>
    </p:spTree>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圆角矩形 34"/>
          <p:cNvSpPr/>
          <p:nvPr/>
        </p:nvSpPr>
        <p:spPr>
          <a:xfrm>
            <a:off x="3103563" y="1144588"/>
            <a:ext cx="5572125" cy="3082925"/>
          </a:xfrm>
          <a:prstGeom prst="roundRect">
            <a:avLst>
              <a:gd name="adj" fmla="val 1309"/>
            </a:avLst>
          </a:prstGeom>
          <a:solidFill>
            <a:schemeClr val="accent2">
              <a:lumMod val="10000"/>
              <a:lumOff val="90000"/>
              <a:alpha val="24000"/>
            </a:schemeClr>
          </a:solidFill>
          <a:ln w="9525">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9" name="右箭头 18"/>
          <p:cNvSpPr/>
          <p:nvPr/>
        </p:nvSpPr>
        <p:spPr>
          <a:xfrm>
            <a:off x="2409825" y="2427288"/>
            <a:ext cx="577850" cy="500062"/>
          </a:xfrm>
          <a:prstGeom prst="rightArrow">
            <a:avLst/>
          </a:prstGeom>
          <a:solidFill>
            <a:srgbClr val="0070C0"/>
          </a:solidFill>
          <a:ln>
            <a:solidFill>
              <a:srgbClr val="1353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lnSpc>
                <a:spcPct val="150000"/>
              </a:lnSpc>
              <a:spcBef>
                <a:spcPts val="0"/>
              </a:spcBef>
              <a:spcAft>
                <a:spcPts val="0"/>
              </a:spcAft>
              <a:defRPr/>
            </a:pPr>
            <a:endParaRPr lang="zh-CN" altLang="en-US" sz="1400" dirty="0">
              <a:latin typeface="微软雅黑" panose="020B0503020204020204" pitchFamily="34" charset="-122"/>
              <a:ea typeface="微软雅黑" panose="020B0503020204020204" pitchFamily="34" charset="-122"/>
            </a:endParaRPr>
          </a:p>
        </p:txBody>
      </p:sp>
      <p:grpSp>
        <p:nvGrpSpPr>
          <p:cNvPr id="15364" name="组合 20"/>
          <p:cNvGrpSpPr/>
          <p:nvPr/>
        </p:nvGrpSpPr>
        <p:grpSpPr bwMode="auto">
          <a:xfrm>
            <a:off x="3279775" y="2355850"/>
            <a:ext cx="5143500" cy="571500"/>
            <a:chOff x="898249" y="1693626"/>
            <a:chExt cx="5143536" cy="571507"/>
          </a:xfrm>
        </p:grpSpPr>
        <p:sp>
          <p:nvSpPr>
            <p:cNvPr id="22" name="矩形 21"/>
            <p:cNvSpPr/>
            <p:nvPr/>
          </p:nvSpPr>
          <p:spPr>
            <a:xfrm>
              <a:off x="1892031" y="1693626"/>
              <a:ext cx="4149754" cy="571507"/>
            </a:xfrm>
            <a:prstGeom prst="rect">
              <a:avLst/>
            </a:prstGeom>
            <a:solidFill>
              <a:schemeClr val="bg1">
                <a:alpha val="95000"/>
              </a:schemeClr>
            </a:solidFill>
            <a:ln w="6350" cap="flat" cmpd="sng" algn="ctr">
              <a:solidFill>
                <a:srgbClr val="0070C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23" name="五边形 22"/>
            <p:cNvSpPr/>
            <p:nvPr/>
          </p:nvSpPr>
          <p:spPr>
            <a:xfrm>
              <a:off x="898249" y="1693626"/>
              <a:ext cx="1285884" cy="571507"/>
            </a:xfrm>
            <a:prstGeom prst="homePlate">
              <a:avLst/>
            </a:prstGeom>
            <a:solidFill>
              <a:srgbClr val="C000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200" b="1" dirty="0">
                  <a:solidFill>
                    <a:schemeClr val="bg1"/>
                  </a:solidFill>
                  <a:effectLst>
                    <a:outerShdw blurRad="38100" dist="38100" dir="2700000" algn="tl">
                      <a:srgbClr val="000000">
                        <a:alpha val="43137"/>
                      </a:srgbClr>
                    </a:outerShdw>
                  </a:effectLst>
                  <a:latin typeface="Times New Roman" panose="02020603050405020304" pitchFamily="18" charset="0"/>
                  <a:ea typeface="微软雅黑" panose="020B0503020204020204" pitchFamily="34" charset="-122"/>
                  <a:cs typeface="Times New Roman" panose="02020603050405020304" pitchFamily="18" charset="0"/>
                </a:rPr>
                <a:t>2</a:t>
              </a:r>
              <a:endParaRPr lang="zh-CN" altLang="en-US" sz="2200" b="1" dirty="0">
                <a:solidFill>
                  <a:schemeClr val="bg1"/>
                </a:solidFill>
                <a:effectLst>
                  <a:outerShdw blurRad="38100" dist="38100" dir="2700000" algn="tl">
                    <a:srgbClr val="000000">
                      <a:alpha val="43137"/>
                    </a:srgbClr>
                  </a:outerShdw>
                </a:effectLst>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386" name="TextBox 23"/>
            <p:cNvSpPr txBox="1">
              <a:spLocks noChangeArrowheads="1"/>
            </p:cNvSpPr>
            <p:nvPr/>
          </p:nvSpPr>
          <p:spPr bwMode="auto">
            <a:xfrm>
              <a:off x="2186415" y="1797574"/>
              <a:ext cx="3571900" cy="400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000">
                  <a:latin typeface="微软雅黑" panose="020B0503020204020204" pitchFamily="34" charset="-122"/>
                  <a:ea typeface="微软雅黑" panose="020B0503020204020204" pitchFamily="34" charset="-122"/>
                </a:rPr>
                <a:t>　　</a:t>
              </a:r>
              <a:r>
                <a:rPr lang="zh-CN" altLang="en-US" sz="1000">
                  <a:solidFill>
                    <a:srgbClr val="0D0D0D"/>
                  </a:solidFill>
                  <a:latin typeface="微软雅黑" panose="020B0503020204020204" pitchFamily="34" charset="-122"/>
                  <a:ea typeface="微软雅黑" panose="020B0503020204020204" pitchFamily="34" charset="-122"/>
                  <a:cs typeface="Times New Roman" panose="02020603050405020304" pitchFamily="18" charset="0"/>
                  <a:sym typeface="+mn-ea"/>
                </a:rPr>
                <a:t>单击此处添加文字单击此处添加文字单击此处添加文字单击此处添加文字单击此处添加文字单击此处添加文字</a:t>
              </a:r>
              <a:endParaRPr lang="zh-CN" altLang="en-US" sz="1000">
                <a:latin typeface="微软雅黑" panose="020B0503020204020204" pitchFamily="34" charset="-122"/>
                <a:ea typeface="微软雅黑" panose="020B0503020204020204" pitchFamily="34" charset="-122"/>
              </a:endParaRPr>
            </a:p>
          </p:txBody>
        </p:sp>
      </p:grpSp>
      <p:grpSp>
        <p:nvGrpSpPr>
          <p:cNvPr id="15365" name="组合 25"/>
          <p:cNvGrpSpPr/>
          <p:nvPr/>
        </p:nvGrpSpPr>
        <p:grpSpPr bwMode="auto">
          <a:xfrm>
            <a:off x="3279775" y="3292475"/>
            <a:ext cx="5143500" cy="571500"/>
            <a:chOff x="898249" y="1693627"/>
            <a:chExt cx="5143536" cy="571506"/>
          </a:xfrm>
        </p:grpSpPr>
        <p:sp>
          <p:nvSpPr>
            <p:cNvPr id="27" name="矩形 26"/>
            <p:cNvSpPr/>
            <p:nvPr/>
          </p:nvSpPr>
          <p:spPr>
            <a:xfrm>
              <a:off x="1892031" y="1693627"/>
              <a:ext cx="4149754" cy="571506"/>
            </a:xfrm>
            <a:prstGeom prst="rect">
              <a:avLst/>
            </a:prstGeom>
            <a:solidFill>
              <a:schemeClr val="bg1">
                <a:alpha val="95000"/>
              </a:schemeClr>
            </a:solidFill>
            <a:ln w="6350" cap="flat" cmpd="sng" algn="ctr">
              <a:solidFill>
                <a:srgbClr val="0070C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28" name="五边形 27"/>
            <p:cNvSpPr/>
            <p:nvPr/>
          </p:nvSpPr>
          <p:spPr>
            <a:xfrm>
              <a:off x="898249" y="1693627"/>
              <a:ext cx="1285884" cy="571506"/>
            </a:xfrm>
            <a:prstGeom prst="homePlate">
              <a:avLst/>
            </a:prstGeom>
            <a:solidFill>
              <a:srgbClr val="0070C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200" b="1" dirty="0">
                  <a:solidFill>
                    <a:schemeClr val="bg1"/>
                  </a:solidFill>
                  <a:effectLst>
                    <a:outerShdw blurRad="38100" dist="38100" dir="2700000" algn="tl">
                      <a:srgbClr val="000000">
                        <a:alpha val="43137"/>
                      </a:srgbClr>
                    </a:outerShdw>
                  </a:effectLst>
                  <a:latin typeface="Times New Roman" panose="02020603050405020304" pitchFamily="18" charset="0"/>
                  <a:ea typeface="微软雅黑" panose="020B0503020204020204" pitchFamily="34" charset="-122"/>
                  <a:cs typeface="Times New Roman" panose="02020603050405020304" pitchFamily="18" charset="0"/>
                </a:rPr>
                <a:t>3</a:t>
              </a:r>
              <a:endParaRPr lang="zh-CN" altLang="en-US" sz="2200" b="1" dirty="0">
                <a:solidFill>
                  <a:schemeClr val="bg1"/>
                </a:solidFill>
                <a:effectLst>
                  <a:outerShdw blurRad="38100" dist="38100" dir="2700000" algn="tl">
                    <a:srgbClr val="000000">
                      <a:alpha val="43137"/>
                    </a:srgbClr>
                  </a:outerShdw>
                </a:effectLst>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383" name="TextBox 28"/>
            <p:cNvSpPr txBox="1">
              <a:spLocks noChangeArrowheads="1"/>
            </p:cNvSpPr>
            <p:nvPr/>
          </p:nvSpPr>
          <p:spPr bwMode="auto">
            <a:xfrm>
              <a:off x="2186415" y="1812383"/>
              <a:ext cx="3747865" cy="400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000">
                  <a:latin typeface="微软雅黑" panose="020B0503020204020204" pitchFamily="34" charset="-122"/>
                  <a:ea typeface="微软雅黑" panose="020B0503020204020204" pitchFamily="34" charset="-122"/>
                </a:rPr>
                <a:t>　　</a:t>
              </a:r>
              <a:r>
                <a:rPr lang="zh-CN" altLang="en-US" sz="1000">
                  <a:solidFill>
                    <a:srgbClr val="0D0D0D"/>
                  </a:solidFill>
                  <a:latin typeface="微软雅黑" panose="020B0503020204020204" pitchFamily="34" charset="-122"/>
                  <a:ea typeface="微软雅黑" panose="020B0503020204020204" pitchFamily="34" charset="-122"/>
                  <a:cs typeface="Times New Roman" panose="02020603050405020304" pitchFamily="18" charset="0"/>
                  <a:sym typeface="+mn-ea"/>
                </a:rPr>
                <a:t>单击此处添加文字单击此处添加文字单击此处添加文字单击此处添加文字单击此处添加文字单击此处添加文字</a:t>
              </a:r>
              <a:endParaRPr lang="zh-CN" altLang="en-US" sz="1000">
                <a:latin typeface="微软雅黑" panose="020B0503020204020204" pitchFamily="34" charset="-122"/>
                <a:ea typeface="微软雅黑" panose="020B0503020204020204" pitchFamily="34" charset="-122"/>
              </a:endParaRPr>
            </a:p>
          </p:txBody>
        </p:sp>
      </p:grpSp>
      <p:grpSp>
        <p:nvGrpSpPr>
          <p:cNvPr id="15366" name="组合 29"/>
          <p:cNvGrpSpPr/>
          <p:nvPr/>
        </p:nvGrpSpPr>
        <p:grpSpPr bwMode="auto">
          <a:xfrm>
            <a:off x="3271838" y="1419225"/>
            <a:ext cx="5143500" cy="571500"/>
            <a:chOff x="898249" y="1693627"/>
            <a:chExt cx="5143536" cy="571506"/>
          </a:xfrm>
        </p:grpSpPr>
        <p:sp>
          <p:nvSpPr>
            <p:cNvPr id="31" name="矩形 30"/>
            <p:cNvSpPr/>
            <p:nvPr/>
          </p:nvSpPr>
          <p:spPr>
            <a:xfrm>
              <a:off x="1892031" y="1693627"/>
              <a:ext cx="4149754" cy="571506"/>
            </a:xfrm>
            <a:prstGeom prst="rect">
              <a:avLst/>
            </a:prstGeom>
            <a:solidFill>
              <a:schemeClr val="bg1">
                <a:alpha val="95000"/>
              </a:schemeClr>
            </a:solidFill>
            <a:ln w="6350" cap="flat" cmpd="sng" algn="ctr">
              <a:solidFill>
                <a:srgbClr val="0070C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32" name="五边形 31"/>
            <p:cNvSpPr/>
            <p:nvPr/>
          </p:nvSpPr>
          <p:spPr>
            <a:xfrm>
              <a:off x="898249" y="1693627"/>
              <a:ext cx="1285884" cy="571506"/>
            </a:xfrm>
            <a:prstGeom prst="homePlate">
              <a:avLst/>
            </a:prstGeom>
            <a:solidFill>
              <a:schemeClr val="accent3">
                <a:lumMod val="5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200" b="1" dirty="0">
                  <a:solidFill>
                    <a:schemeClr val="bg1"/>
                  </a:solidFill>
                  <a:effectLst>
                    <a:outerShdw blurRad="38100" dist="38100" dir="2700000" algn="tl">
                      <a:srgbClr val="000000">
                        <a:alpha val="43137"/>
                      </a:srgbClr>
                    </a:outerShdw>
                  </a:effectLst>
                  <a:latin typeface="Times New Roman" panose="02020603050405020304" pitchFamily="18" charset="0"/>
                  <a:ea typeface="微软雅黑" panose="020B0503020204020204" pitchFamily="34" charset="-122"/>
                  <a:cs typeface="Times New Roman" panose="02020603050405020304" pitchFamily="18" charset="0"/>
                </a:rPr>
                <a:t>1</a:t>
              </a:r>
              <a:endParaRPr lang="zh-CN" altLang="en-US" sz="2200" b="1" dirty="0">
                <a:solidFill>
                  <a:schemeClr val="bg1"/>
                </a:solidFill>
                <a:effectLst>
                  <a:outerShdw blurRad="38100" dist="38100" dir="2700000" algn="tl">
                    <a:srgbClr val="000000">
                      <a:alpha val="43137"/>
                    </a:srgbClr>
                  </a:outerShdw>
                </a:effectLst>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380" name="TextBox 32"/>
            <p:cNvSpPr txBox="1">
              <a:spLocks noChangeArrowheads="1"/>
            </p:cNvSpPr>
            <p:nvPr/>
          </p:nvSpPr>
          <p:spPr bwMode="auto">
            <a:xfrm>
              <a:off x="2205400" y="1792762"/>
              <a:ext cx="3805403" cy="400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000">
                  <a:latin typeface="微软雅黑" panose="020B0503020204020204" pitchFamily="34" charset="-122"/>
                  <a:ea typeface="微软雅黑" panose="020B0503020204020204" pitchFamily="34" charset="-122"/>
                  <a:sym typeface="+mn-ea"/>
                </a:rPr>
                <a:t>    </a:t>
              </a:r>
              <a:r>
                <a:rPr lang="zh-CN" altLang="en-US" sz="1000">
                  <a:solidFill>
                    <a:srgbClr val="0D0D0D"/>
                  </a:solidFill>
                  <a:latin typeface="微软雅黑" panose="020B0503020204020204" pitchFamily="34" charset="-122"/>
                  <a:ea typeface="微软雅黑" panose="020B0503020204020204" pitchFamily="34" charset="-122"/>
                  <a:cs typeface="Times New Roman" panose="02020603050405020304" pitchFamily="18" charset="0"/>
                  <a:sym typeface="+mn-ea"/>
                </a:rPr>
                <a:t>单击此处添加文字单击此处添加文字单击此处添加文字单击此处添加文字单击此处添加文字单击此处添加文字</a:t>
              </a:r>
              <a:endParaRPr lang="zh-CN" altLang="en-US" sz="1000">
                <a:latin typeface="微软雅黑" panose="020B0503020204020204" pitchFamily="34" charset="-122"/>
                <a:ea typeface="微软雅黑" panose="020B0503020204020204" pitchFamily="34" charset="-122"/>
              </a:endParaRPr>
            </a:p>
          </p:txBody>
        </p:sp>
      </p:grpSp>
      <p:sp>
        <p:nvSpPr>
          <p:cNvPr id="36" name="矩形 35"/>
          <p:cNvSpPr/>
          <p:nvPr/>
        </p:nvSpPr>
        <p:spPr>
          <a:xfrm>
            <a:off x="0" y="0"/>
            <a:ext cx="9144000" cy="58738"/>
          </a:xfrm>
          <a:prstGeom prst="rect">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sp>
        <p:nvSpPr>
          <p:cNvPr id="2" name="矩形 1"/>
          <p:cNvSpPr/>
          <p:nvPr/>
        </p:nvSpPr>
        <p:spPr>
          <a:xfrm>
            <a:off x="395288" y="1374775"/>
            <a:ext cx="1873250" cy="2520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5369" name="TextBox 2"/>
          <p:cNvSpPr txBox="1">
            <a:spLocks noChangeArrowheads="1"/>
          </p:cNvSpPr>
          <p:nvPr/>
        </p:nvSpPr>
        <p:spPr bwMode="auto">
          <a:xfrm>
            <a:off x="539750" y="2022475"/>
            <a:ext cx="16557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chemeClr val="bg1"/>
                </a:solidFill>
                <a:latin typeface="微软雅黑" panose="020B0503020204020204" pitchFamily="34" charset="-122"/>
                <a:ea typeface="微软雅黑" panose="020B0503020204020204" pitchFamily="34" charset="-122"/>
              </a:rPr>
              <a:t>单击此处添加文字</a:t>
            </a:r>
          </a:p>
        </p:txBody>
      </p:sp>
      <p:sp>
        <p:nvSpPr>
          <p:cNvPr id="15370"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753EA6C0-7C2A-402C-B5FD-75F64A654825}"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8</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15371"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E157970A-9CA0-47EF-857F-F1647AC07117}"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8</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34" name="TextBox 19"/>
          <p:cNvSpPr txBox="1"/>
          <p:nvPr/>
        </p:nvSpPr>
        <p:spPr>
          <a:xfrm>
            <a:off x="1124967" y="133634"/>
            <a:ext cx="3117587" cy="488382"/>
          </a:xfrm>
          <a:prstGeom prst="rect">
            <a:avLst/>
          </a:prstGeom>
          <a:noFill/>
          <a:ln>
            <a:noFill/>
            <a:prstDash val="lgDash"/>
          </a:ln>
        </p:spPr>
        <p:txBody>
          <a:bodyPr anchor="ctr"/>
          <a:lstStyle>
            <a:defPPr>
              <a:defRPr lang="zh-CN"/>
            </a:defPPr>
            <a:lvl1pPr lvl="0" algn="ctr" defTabSz="685800">
              <a:lnSpc>
                <a:spcPct val="90000"/>
              </a:lnSpc>
              <a:spcBef>
                <a:spcPct val="0"/>
              </a:spcBef>
              <a:defRPr sz="2200" b="1">
                <a:gradFill>
                  <a:gsLst>
                    <a:gs pos="0">
                      <a:srgbClr val="0070C0"/>
                    </a:gs>
                    <a:gs pos="100000">
                      <a:schemeClr val="accent6">
                        <a:lumMod val="75000"/>
                      </a:schemeClr>
                    </a:gs>
                  </a:gsLst>
                  <a:lin ang="5400000" scaled="0"/>
                </a:gradFill>
                <a:latin typeface="微软雅黑" panose="020B0503020204020204" pitchFamily="34" charset="-122"/>
                <a:ea typeface="微软雅黑" panose="020B0503020204020204" pitchFamily="34" charset="-122"/>
                <a:cs typeface="+mj-cs"/>
              </a:defRPr>
            </a:lvl1pPr>
          </a:lstStyle>
          <a:p>
            <a:pPr algn="l" eaLnBrk="1" fontAlgn="auto" hangingPunct="1">
              <a:spcAft>
                <a:spcPts val="0"/>
              </a:spcAft>
              <a:defRPr/>
            </a:pPr>
            <a:r>
              <a:rPr lang="en-US" altLang="zh-CN" sz="1500" dirty="0">
                <a:latin typeface="Times New Roman" panose="02020603050405020304" pitchFamily="18" charset="0"/>
                <a:cs typeface="Times New Roman" panose="02020603050405020304" pitchFamily="18" charset="0"/>
              </a:rPr>
              <a:t>3.1</a:t>
            </a:r>
            <a:r>
              <a:rPr lang="zh-CN" altLang="en-US" sz="1500" dirty="0"/>
              <a:t>单击此处添加标题三</a:t>
            </a:r>
          </a:p>
        </p:txBody>
      </p:sp>
      <p:grpSp>
        <p:nvGrpSpPr>
          <p:cNvPr id="15373" name="Group 7"/>
          <p:cNvGrpSpPr/>
          <p:nvPr/>
        </p:nvGrpSpPr>
        <p:grpSpPr bwMode="auto">
          <a:xfrm>
            <a:off x="755650" y="268288"/>
            <a:ext cx="390525" cy="204787"/>
            <a:chOff x="0" y="0"/>
            <a:chExt cx="1041399" cy="549275"/>
          </a:xfrm>
        </p:grpSpPr>
        <p:sp>
          <p:nvSpPr>
            <p:cNvPr id="15375" name="Freeform 16"/>
            <p:cNvSpPr/>
            <p:nvPr/>
          </p:nvSpPr>
          <p:spPr bwMode="auto">
            <a:xfrm>
              <a:off x="0" y="0"/>
              <a:ext cx="361950" cy="549275"/>
            </a:xfrm>
            <a:custGeom>
              <a:avLst/>
              <a:gdLst>
                <a:gd name="T0" fmla="*/ 3620 w 400"/>
                <a:gd name="T1" fmla="*/ 83114 h 608"/>
                <a:gd name="T2" fmla="*/ 86868 w 400"/>
                <a:gd name="T3" fmla="*/ 0 h 608"/>
                <a:gd name="T4" fmla="*/ 361950 w 400"/>
                <a:gd name="T5" fmla="*/ 274638 h 608"/>
                <a:gd name="T6" fmla="*/ 86868 w 400"/>
                <a:gd name="T7" fmla="*/ 549275 h 608"/>
                <a:gd name="T8" fmla="*/ 0 w 400"/>
                <a:gd name="T9" fmla="*/ 462547 h 608"/>
                <a:gd name="T10" fmla="*/ 191834 w 400"/>
                <a:gd name="T11" fmla="*/ 271024 h 608"/>
                <a:gd name="T12" fmla="*/ 3620 w 400"/>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376" name="Freeform 17"/>
            <p:cNvSpPr/>
            <p:nvPr/>
          </p:nvSpPr>
          <p:spPr bwMode="auto">
            <a:xfrm>
              <a:off x="338137" y="0"/>
              <a:ext cx="360362" cy="549275"/>
            </a:xfrm>
            <a:custGeom>
              <a:avLst/>
              <a:gdLst>
                <a:gd name="T0" fmla="*/ 3613 w 399"/>
                <a:gd name="T1" fmla="*/ 83114 h 608"/>
                <a:gd name="T2" fmla="*/ 86704 w 399"/>
                <a:gd name="T3" fmla="*/ 0 h 608"/>
                <a:gd name="T4" fmla="*/ 360362 w 399"/>
                <a:gd name="T5" fmla="*/ 274638 h 608"/>
                <a:gd name="T6" fmla="*/ 86704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377" name="Freeform 18"/>
            <p:cNvSpPr/>
            <p:nvPr/>
          </p:nvSpPr>
          <p:spPr bwMode="auto">
            <a:xfrm>
              <a:off x="681037" y="0"/>
              <a:ext cx="360362" cy="549275"/>
            </a:xfrm>
            <a:custGeom>
              <a:avLst/>
              <a:gdLst>
                <a:gd name="T0" fmla="*/ 3613 w 399"/>
                <a:gd name="T1" fmla="*/ 83114 h 608"/>
                <a:gd name="T2" fmla="*/ 85800 w 399"/>
                <a:gd name="T3" fmla="*/ 0 h 608"/>
                <a:gd name="T4" fmla="*/ 360362 w 399"/>
                <a:gd name="T5" fmla="*/ 274638 h 608"/>
                <a:gd name="T6" fmla="*/ 85800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46" name="组合 45"/>
          <p:cNvGrpSpPr/>
          <p:nvPr/>
        </p:nvGrpSpPr>
        <p:grpSpPr>
          <a:xfrm>
            <a:off x="310773" y="212412"/>
            <a:ext cx="347243" cy="347243"/>
            <a:chOff x="1965186" y="1419622"/>
            <a:chExt cx="302558" cy="314069"/>
          </a:xfrm>
          <a:solidFill>
            <a:sysClr val="window" lastClr="FFFFFF"/>
          </a:solidFill>
        </p:grpSpPr>
        <p:sp>
          <p:nvSpPr>
            <p:cNvPr id="47" name="矩形 46"/>
            <p:cNvSpPr/>
            <p:nvPr/>
          </p:nvSpPr>
          <p:spPr>
            <a:xfrm>
              <a:off x="1965186" y="1419622"/>
              <a:ext cx="252000" cy="252000"/>
            </a:xfrm>
            <a:prstGeom prst="rect">
              <a:avLst/>
            </a:prstGeom>
            <a:noFill/>
            <a:ln w="25400" cap="flat" cmpd="sng" algn="ctr">
              <a:solidFill>
                <a:srgbClr val="0070C0"/>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sp>
          <p:nvSpPr>
            <p:cNvPr id="50" name="矩形 49"/>
            <p:cNvSpPr/>
            <p:nvPr/>
          </p:nvSpPr>
          <p:spPr>
            <a:xfrm>
              <a:off x="2087744" y="1553690"/>
              <a:ext cx="180000" cy="180001"/>
            </a:xfrm>
            <a:prstGeom prst="rect">
              <a:avLst/>
            </a:prstGeom>
            <a:solidFill>
              <a:srgbClr val="1C4885"/>
            </a:solidFill>
            <a:ln w="25400" cap="flat" cmpd="sng" algn="ctr">
              <a:solidFill>
                <a:srgbClr val="1C4885"/>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grpSp>
    </p:spTree>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KSO_WPP_MARK_KEY" val="03e5d3cf-d7d5-48e0-a7a0-2e8369fbcbf2"/>
  <p:tag name="COMMONDATA" val="eyJoZGlkIjoiODExZTYzNTE0NmYzY2Q5Zjg2MGEzMWQ4NzA2ZjcyNmMifQ=="/>
</p:tagLst>
</file>

<file path=ppt/theme/theme1.xml><?xml version="1.0" encoding="utf-8"?>
<a:theme xmlns:a="http://schemas.openxmlformats.org/drawingml/2006/main" name="Office 主题">
  <a:themeElements>
    <a:clrScheme name="自定义 4">
      <a:dk1>
        <a:srgbClr val="000000"/>
      </a:dk1>
      <a:lt1>
        <a:srgbClr val="FFFFFF"/>
      </a:lt1>
      <a:dk2>
        <a:srgbClr val="778495"/>
      </a:dk2>
      <a:lt2>
        <a:srgbClr val="F0F0F0"/>
      </a:lt2>
      <a:accent1>
        <a:srgbClr val="0070C0"/>
      </a:accent1>
      <a:accent2>
        <a:srgbClr val="003760"/>
      </a:accent2>
      <a:accent3>
        <a:srgbClr val="005390"/>
      </a:accent3>
      <a:accent4>
        <a:srgbClr val="0070C0"/>
      </a:accent4>
      <a:accent5>
        <a:srgbClr val="005390"/>
      </a:accent5>
      <a:accent6>
        <a:srgbClr val="005390"/>
      </a:accent6>
      <a:hlink>
        <a:srgbClr val="0070C0"/>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Template>
  <TotalTime>206</TotalTime>
  <Words>474</Words>
  <Application>Microsoft Office PowerPoint</Application>
  <PresentationFormat>全屏显示(16:9)</PresentationFormat>
  <Paragraphs>107</Paragraphs>
  <Slides>11</Slides>
  <Notes>7</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Arial Unicode MS</vt:lpstr>
      <vt:lpstr>经典粗宋简</vt:lpstr>
      <vt:lpstr>隶书</vt:lpstr>
      <vt:lpstr>微软雅黑</vt:lpstr>
      <vt:lpstr>Arial</vt:lpstr>
      <vt:lpstr>Calibri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周纯玉</dc:creator>
  <cp:lastModifiedBy>admin</cp:lastModifiedBy>
  <cp:revision>16</cp:revision>
  <dcterms:created xsi:type="dcterms:W3CDTF">2022-07-04T01:09:00Z</dcterms:created>
  <dcterms:modified xsi:type="dcterms:W3CDTF">2024-11-11T07:51:37Z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3523FEA49F4C48289760E6F66B4D2E62_12</vt:lpwstr>
  </property>
  <property fmtid="{D5CDD505-2E9C-101B-9397-08002B2CF9AE}" pid="3" name="KSOProductBuildVer">
    <vt:lpwstr>2052-12.1.0.15374</vt:lpwstr>
  </property>
</Properties>
</file>